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bookmarkIdSeed="2">
  <p:sldMasterIdLst>
    <p:sldMasterId id="2147484089" r:id="rId1"/>
  </p:sldMasterIdLst>
  <p:notesMasterIdLst>
    <p:notesMasterId r:id="rId48"/>
  </p:notesMasterIdLst>
  <p:handoutMasterIdLst>
    <p:handoutMasterId r:id="rId49"/>
  </p:handoutMasterIdLst>
  <p:sldIdLst>
    <p:sldId id="471" r:id="rId2"/>
    <p:sldId id="634" r:id="rId3"/>
    <p:sldId id="676" r:id="rId4"/>
    <p:sldId id="677" r:id="rId5"/>
    <p:sldId id="635" r:id="rId6"/>
    <p:sldId id="633" r:id="rId7"/>
    <p:sldId id="636" r:id="rId8"/>
    <p:sldId id="637" r:id="rId9"/>
    <p:sldId id="638" r:id="rId10"/>
    <p:sldId id="639" r:id="rId11"/>
    <p:sldId id="640" r:id="rId12"/>
    <p:sldId id="641" r:id="rId13"/>
    <p:sldId id="642" r:id="rId14"/>
    <p:sldId id="643" r:id="rId15"/>
    <p:sldId id="644" r:id="rId16"/>
    <p:sldId id="645" r:id="rId17"/>
    <p:sldId id="678" r:id="rId18"/>
    <p:sldId id="646" r:id="rId19"/>
    <p:sldId id="666" r:id="rId20"/>
    <p:sldId id="667" r:id="rId21"/>
    <p:sldId id="668" r:id="rId22"/>
    <p:sldId id="669" r:id="rId23"/>
    <p:sldId id="670" r:id="rId24"/>
    <p:sldId id="671" r:id="rId25"/>
    <p:sldId id="647" r:id="rId26"/>
    <p:sldId id="648" r:id="rId27"/>
    <p:sldId id="649" r:id="rId28"/>
    <p:sldId id="665" r:id="rId29"/>
    <p:sldId id="650" r:id="rId30"/>
    <p:sldId id="652" r:id="rId31"/>
    <p:sldId id="654" r:id="rId32"/>
    <p:sldId id="663" r:id="rId33"/>
    <p:sldId id="655" r:id="rId34"/>
    <p:sldId id="656" r:id="rId35"/>
    <p:sldId id="657" r:id="rId36"/>
    <p:sldId id="658" r:id="rId37"/>
    <p:sldId id="659" r:id="rId38"/>
    <p:sldId id="660" r:id="rId39"/>
    <p:sldId id="661" r:id="rId40"/>
    <p:sldId id="673" r:id="rId41"/>
    <p:sldId id="672" r:id="rId42"/>
    <p:sldId id="674" r:id="rId43"/>
    <p:sldId id="653" r:id="rId44"/>
    <p:sldId id="664" r:id="rId45"/>
    <p:sldId id="514" r:id="rId46"/>
    <p:sldId id="675" r:id="rId4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6">
          <p15:clr>
            <a:srgbClr val="A4A3A4"/>
          </p15:clr>
        </p15:guide>
        <p15:guide id="2" orient="horz" pos="480">
          <p15:clr>
            <a:srgbClr val="A4A3A4"/>
          </p15:clr>
        </p15:guide>
        <p15:guide id="3" orient="horz" pos="1056">
          <p15:clr>
            <a:srgbClr val="A4A3A4"/>
          </p15:clr>
        </p15:guide>
        <p15:guide id="4" orient="horz" pos="1296">
          <p15:clr>
            <a:srgbClr val="A4A3A4"/>
          </p15:clr>
        </p15:guide>
        <p15:guide id="5" pos="2880">
          <p15:clr>
            <a:srgbClr val="A4A3A4"/>
          </p15:clr>
        </p15:guide>
        <p15:guide id="6" pos="288">
          <p15:clr>
            <a:srgbClr val="A4A3A4"/>
          </p15:clr>
        </p15:guide>
        <p15:guide id="7" pos="54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111B"/>
    <a:srgbClr val="AA1949"/>
    <a:srgbClr val="2BCEDF"/>
    <a:srgbClr val="F8BE1A"/>
    <a:srgbClr val="59BBDE"/>
    <a:srgbClr val="162210"/>
    <a:srgbClr val="78B75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42FFB4-8A67-214F-92CE-4EE1A8625E84}" v="11" dt="2024-04-26T06:08:48.9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 autoAdjust="0"/>
    <p:restoredTop sz="93288" autoAdjust="0"/>
  </p:normalViewPr>
  <p:slideViewPr>
    <p:cSldViewPr>
      <p:cViewPr varScale="1">
        <p:scale>
          <a:sx n="102" d="100"/>
          <a:sy n="102" d="100"/>
        </p:scale>
        <p:origin x="1320" y="184"/>
      </p:cViewPr>
      <p:guideLst>
        <p:guide orient="horz" pos="3936"/>
        <p:guide orient="horz" pos="480"/>
        <p:guide orient="horz" pos="1056"/>
        <p:guide orient="horz" pos="1296"/>
        <p:guide pos="2880"/>
        <p:guide pos="288"/>
        <p:guide pos="5472"/>
      </p:guideLst>
    </p:cSldViewPr>
  </p:slideViewPr>
  <p:outlineViewPr>
    <p:cViewPr>
      <p:scale>
        <a:sx n="33" d="100"/>
        <a:sy n="33" d="100"/>
      </p:scale>
      <p:origin x="0" y="-416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-141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hrulniza Musa - Prof. Dr." userId="3899de2a-60dc-4514-a97b-67225d88d8f5" providerId="ADAL" clId="{5854D2A5-0860-D44A-91B6-AE636F8E780A}"/>
    <pc:docChg chg="custSel addSld modSld">
      <pc:chgData name="Shahrulniza Musa - Prof. Dr." userId="3899de2a-60dc-4514-a97b-67225d88d8f5" providerId="ADAL" clId="{5854D2A5-0860-D44A-91B6-AE636F8E780A}" dt="2022-04-05T01:59:36.637" v="102" actId="1076"/>
      <pc:docMkLst>
        <pc:docMk/>
      </pc:docMkLst>
      <pc:sldChg chg="addSp delSp modSp mod">
        <pc:chgData name="Shahrulniza Musa - Prof. Dr." userId="3899de2a-60dc-4514-a97b-67225d88d8f5" providerId="ADAL" clId="{5854D2A5-0860-D44A-91B6-AE636F8E780A}" dt="2022-03-29T06:03:24.998" v="15" actId="478"/>
        <pc:sldMkLst>
          <pc:docMk/>
          <pc:sldMk cId="2657518001" sldId="672"/>
        </pc:sldMkLst>
        <pc:spChg chg="del">
          <ac:chgData name="Shahrulniza Musa - Prof. Dr." userId="3899de2a-60dc-4514-a97b-67225d88d8f5" providerId="ADAL" clId="{5854D2A5-0860-D44A-91B6-AE636F8E780A}" dt="2022-03-29T06:03:24.998" v="15" actId="478"/>
          <ac:spMkLst>
            <pc:docMk/>
            <pc:sldMk cId="2657518001" sldId="672"/>
            <ac:spMk id="4" creationId="{B2BBA3B0-555F-1943-A82C-1F37E69F77AE}"/>
          </ac:spMkLst>
        </pc:spChg>
        <pc:spChg chg="add mod">
          <ac:chgData name="Shahrulniza Musa - Prof. Dr." userId="3899de2a-60dc-4514-a97b-67225d88d8f5" providerId="ADAL" clId="{5854D2A5-0860-D44A-91B6-AE636F8E780A}" dt="2022-03-29T05:39:20.274" v="14" actId="1076"/>
          <ac:spMkLst>
            <pc:docMk/>
            <pc:sldMk cId="2657518001" sldId="672"/>
            <ac:spMk id="8" creationId="{D0506DD4-DEDC-2D4B-8D6A-7F973ABE74F2}"/>
          </ac:spMkLst>
        </pc:spChg>
      </pc:sldChg>
      <pc:sldChg chg="delSp mod">
        <pc:chgData name="Shahrulniza Musa - Prof. Dr." userId="3899de2a-60dc-4514-a97b-67225d88d8f5" providerId="ADAL" clId="{5854D2A5-0860-D44A-91B6-AE636F8E780A}" dt="2022-03-29T06:03:57.364" v="19" actId="478"/>
        <pc:sldMkLst>
          <pc:docMk/>
          <pc:sldMk cId="4243392829" sldId="673"/>
        </pc:sldMkLst>
        <pc:spChg chg="del">
          <ac:chgData name="Shahrulniza Musa - Prof. Dr." userId="3899de2a-60dc-4514-a97b-67225d88d8f5" providerId="ADAL" clId="{5854D2A5-0860-D44A-91B6-AE636F8E780A}" dt="2022-03-29T06:03:52.191" v="18" actId="478"/>
          <ac:spMkLst>
            <pc:docMk/>
            <pc:sldMk cId="4243392829" sldId="673"/>
            <ac:spMk id="4" creationId="{95595D7C-67E7-3C4D-A716-A59A28972057}"/>
          </ac:spMkLst>
        </pc:spChg>
        <pc:spChg chg="del">
          <ac:chgData name="Shahrulniza Musa - Prof. Dr." userId="3899de2a-60dc-4514-a97b-67225d88d8f5" providerId="ADAL" clId="{5854D2A5-0860-D44A-91B6-AE636F8E780A}" dt="2022-03-29T06:03:57.364" v="19" actId="478"/>
          <ac:spMkLst>
            <pc:docMk/>
            <pc:sldMk cId="4243392829" sldId="673"/>
            <ac:spMk id="5" creationId="{E1826554-0CAC-234A-8DAC-7455E6ACA893}"/>
          </ac:spMkLst>
        </pc:spChg>
      </pc:sldChg>
      <pc:sldChg chg="delSp mod">
        <pc:chgData name="Shahrulniza Musa - Prof. Dr." userId="3899de2a-60dc-4514-a97b-67225d88d8f5" providerId="ADAL" clId="{5854D2A5-0860-D44A-91B6-AE636F8E780A}" dt="2022-03-29T06:03:41.897" v="17" actId="478"/>
        <pc:sldMkLst>
          <pc:docMk/>
          <pc:sldMk cId="952685076" sldId="674"/>
        </pc:sldMkLst>
        <pc:spChg chg="del">
          <ac:chgData name="Shahrulniza Musa - Prof. Dr." userId="3899de2a-60dc-4514-a97b-67225d88d8f5" providerId="ADAL" clId="{5854D2A5-0860-D44A-91B6-AE636F8E780A}" dt="2022-03-29T06:03:31.428" v="16" actId="478"/>
          <ac:spMkLst>
            <pc:docMk/>
            <pc:sldMk cId="952685076" sldId="674"/>
            <ac:spMk id="4" creationId="{9A239822-9A63-3644-B3EF-4A253670F50E}"/>
          </ac:spMkLst>
        </pc:spChg>
        <pc:spChg chg="del">
          <ac:chgData name="Shahrulniza Musa - Prof. Dr." userId="3899de2a-60dc-4514-a97b-67225d88d8f5" providerId="ADAL" clId="{5854D2A5-0860-D44A-91B6-AE636F8E780A}" dt="2022-03-29T06:03:41.897" v="17" actId="478"/>
          <ac:spMkLst>
            <pc:docMk/>
            <pc:sldMk cId="952685076" sldId="674"/>
            <ac:spMk id="5" creationId="{3FB3892E-40A6-7741-8FF5-AF6B851F4021}"/>
          </ac:spMkLst>
        </pc:spChg>
      </pc:sldChg>
      <pc:sldChg chg="addSp delSp modSp new mod">
        <pc:chgData name="Shahrulniza Musa - Prof. Dr." userId="3899de2a-60dc-4514-a97b-67225d88d8f5" providerId="ADAL" clId="{5854D2A5-0860-D44A-91B6-AE636F8E780A}" dt="2022-04-05T01:59:36.637" v="102" actId="1076"/>
        <pc:sldMkLst>
          <pc:docMk/>
          <pc:sldMk cId="3187335437" sldId="675"/>
        </pc:sldMkLst>
        <pc:spChg chg="mod">
          <ac:chgData name="Shahrulniza Musa - Prof. Dr." userId="3899de2a-60dc-4514-a97b-67225d88d8f5" providerId="ADAL" clId="{5854D2A5-0860-D44A-91B6-AE636F8E780A}" dt="2022-04-05T01:52:58.001" v="70" actId="20577"/>
          <ac:spMkLst>
            <pc:docMk/>
            <pc:sldMk cId="3187335437" sldId="675"/>
            <ac:spMk id="2" creationId="{6737EB95-8936-C64F-B265-50E3AF1A6797}"/>
          </ac:spMkLst>
        </pc:spChg>
        <pc:spChg chg="del mod">
          <ac:chgData name="Shahrulniza Musa - Prof. Dr." userId="3899de2a-60dc-4514-a97b-67225d88d8f5" providerId="ADAL" clId="{5854D2A5-0860-D44A-91B6-AE636F8E780A}" dt="2022-04-05T01:57:07.997" v="86" actId="478"/>
          <ac:spMkLst>
            <pc:docMk/>
            <pc:sldMk cId="3187335437" sldId="675"/>
            <ac:spMk id="3" creationId="{665CFB75-2996-E543-A3A5-D00EFCBB0113}"/>
          </ac:spMkLst>
        </pc:spChg>
        <pc:spChg chg="add del mod">
          <ac:chgData name="Shahrulniza Musa - Prof. Dr." userId="3899de2a-60dc-4514-a97b-67225d88d8f5" providerId="ADAL" clId="{5854D2A5-0860-D44A-91B6-AE636F8E780A}" dt="2022-04-05T01:59:24.117" v="99"/>
          <ac:spMkLst>
            <pc:docMk/>
            <pc:sldMk cId="3187335437" sldId="675"/>
            <ac:spMk id="6" creationId="{4593445E-1CE7-684D-ADC9-BEC61033C61A}"/>
          </ac:spMkLst>
        </pc:spChg>
        <pc:picChg chg="add del mod">
          <ac:chgData name="Shahrulniza Musa - Prof. Dr." userId="3899de2a-60dc-4514-a97b-67225d88d8f5" providerId="ADAL" clId="{5854D2A5-0860-D44A-91B6-AE636F8E780A}" dt="2022-04-05T01:59:08.251" v="94" actId="478"/>
          <ac:picMkLst>
            <pc:docMk/>
            <pc:sldMk cId="3187335437" sldId="675"/>
            <ac:picMk id="1026" creationId="{A445B5CE-9B90-5D46-8CB9-D0C5979825F2}"/>
          </ac:picMkLst>
        </pc:picChg>
        <pc:picChg chg="add del mod">
          <ac:chgData name="Shahrulniza Musa - Prof. Dr." userId="3899de2a-60dc-4514-a97b-67225d88d8f5" providerId="ADAL" clId="{5854D2A5-0860-D44A-91B6-AE636F8E780A}" dt="2022-04-05T01:56:53.669" v="82" actId="478"/>
          <ac:picMkLst>
            <pc:docMk/>
            <pc:sldMk cId="3187335437" sldId="675"/>
            <ac:picMk id="1028" creationId="{16CFA33B-9C42-8B42-A6B7-35497B1198AE}"/>
          </ac:picMkLst>
        </pc:picChg>
        <pc:picChg chg="add del mod">
          <ac:chgData name="Shahrulniza Musa - Prof. Dr." userId="3899de2a-60dc-4514-a97b-67225d88d8f5" providerId="ADAL" clId="{5854D2A5-0860-D44A-91B6-AE636F8E780A}" dt="2022-04-05T01:59:00.987" v="91" actId="478"/>
          <ac:picMkLst>
            <pc:docMk/>
            <pc:sldMk cId="3187335437" sldId="675"/>
            <ac:picMk id="1030" creationId="{04F3629B-8B5B-0747-8F0A-F7372A096422}"/>
          </ac:picMkLst>
        </pc:picChg>
        <pc:picChg chg="add mod">
          <ac:chgData name="Shahrulniza Musa - Prof. Dr." userId="3899de2a-60dc-4514-a97b-67225d88d8f5" providerId="ADAL" clId="{5854D2A5-0860-D44A-91B6-AE636F8E780A}" dt="2022-04-05T01:59:36.637" v="102" actId="1076"/>
          <ac:picMkLst>
            <pc:docMk/>
            <pc:sldMk cId="3187335437" sldId="675"/>
            <ac:picMk id="1032" creationId="{65FC67FA-4EFE-1248-85F0-6C9FE441883E}"/>
          </ac:picMkLst>
        </pc:picChg>
      </pc:sldChg>
    </pc:docChg>
  </pc:docChgLst>
  <pc:docChgLst>
    <pc:chgData name="Shahrulniza Musa - Prof. Dr." userId="3899de2a-60dc-4514-a97b-67225d88d8f5" providerId="ADAL" clId="{CF42FFB4-8A67-214F-92CE-4EE1A8625E84}"/>
    <pc:docChg chg="undo custSel addSld modSld sldOrd">
      <pc:chgData name="Shahrulniza Musa - Prof. Dr." userId="3899de2a-60dc-4514-a97b-67225d88d8f5" providerId="ADAL" clId="{CF42FFB4-8A67-214F-92CE-4EE1A8625E84}" dt="2024-04-26T06:50:44.150" v="264" actId="20577"/>
      <pc:docMkLst>
        <pc:docMk/>
      </pc:docMkLst>
      <pc:sldChg chg="modSp mod">
        <pc:chgData name="Shahrulniza Musa - Prof. Dr." userId="3899de2a-60dc-4514-a97b-67225d88d8f5" providerId="ADAL" clId="{CF42FFB4-8A67-214F-92CE-4EE1A8625E84}" dt="2024-04-26T06:32:42.296" v="263" actId="20577"/>
        <pc:sldMkLst>
          <pc:docMk/>
          <pc:sldMk cId="0" sldId="471"/>
        </pc:sldMkLst>
        <pc:spChg chg="mod">
          <ac:chgData name="Shahrulniza Musa - Prof. Dr." userId="3899de2a-60dc-4514-a97b-67225d88d8f5" providerId="ADAL" clId="{CF42FFB4-8A67-214F-92CE-4EE1A8625E84}" dt="2024-04-26T06:32:42.296" v="263" actId="20577"/>
          <ac:spMkLst>
            <pc:docMk/>
            <pc:sldMk cId="0" sldId="471"/>
            <ac:spMk id="2051" creationId="{00000000-0000-0000-0000-000000000000}"/>
          </ac:spMkLst>
        </pc:spChg>
      </pc:sldChg>
      <pc:sldChg chg="modSp mod">
        <pc:chgData name="Shahrulniza Musa - Prof. Dr." userId="3899de2a-60dc-4514-a97b-67225d88d8f5" providerId="ADAL" clId="{CF42FFB4-8A67-214F-92CE-4EE1A8625E84}" dt="2024-04-15T00:05:30.823" v="0" actId="20577"/>
        <pc:sldMkLst>
          <pc:docMk/>
          <pc:sldMk cId="0" sldId="514"/>
        </pc:sldMkLst>
        <pc:spChg chg="mod">
          <ac:chgData name="Shahrulniza Musa - Prof. Dr." userId="3899de2a-60dc-4514-a97b-67225d88d8f5" providerId="ADAL" clId="{CF42FFB4-8A67-214F-92CE-4EE1A8625E84}" dt="2024-04-15T00:05:30.823" v="0" actId="20577"/>
          <ac:spMkLst>
            <pc:docMk/>
            <pc:sldMk cId="0" sldId="514"/>
            <ac:spMk id="2" creationId="{00000000-0000-0000-0000-000000000000}"/>
          </ac:spMkLst>
        </pc:spChg>
      </pc:sldChg>
      <pc:sldChg chg="ord">
        <pc:chgData name="Shahrulniza Musa - Prof. Dr." userId="3899de2a-60dc-4514-a97b-67225d88d8f5" providerId="ADAL" clId="{CF42FFB4-8A67-214F-92CE-4EE1A8625E84}" dt="2024-04-26T06:06:29.737" v="49" actId="20578"/>
        <pc:sldMkLst>
          <pc:docMk/>
          <pc:sldMk cId="2553181498" sldId="633"/>
        </pc:sldMkLst>
      </pc:sldChg>
      <pc:sldChg chg="modSp new mod">
        <pc:chgData name="Shahrulniza Musa - Prof. Dr." userId="3899de2a-60dc-4514-a97b-67225d88d8f5" providerId="ADAL" clId="{CF42FFB4-8A67-214F-92CE-4EE1A8625E84}" dt="2024-04-26T06:50:44.150" v="264" actId="20577"/>
        <pc:sldMkLst>
          <pc:docMk/>
          <pc:sldMk cId="4128614656" sldId="676"/>
        </pc:sldMkLst>
        <pc:spChg chg="mod">
          <ac:chgData name="Shahrulniza Musa - Prof. Dr." userId="3899de2a-60dc-4514-a97b-67225d88d8f5" providerId="ADAL" clId="{CF42FFB4-8A67-214F-92CE-4EE1A8625E84}" dt="2024-04-26T06:50:44.150" v="264" actId="20577"/>
          <ac:spMkLst>
            <pc:docMk/>
            <pc:sldMk cId="4128614656" sldId="676"/>
            <ac:spMk id="2" creationId="{FE799FE3-F3B3-58F9-A24D-0753DB74AB09}"/>
          </ac:spMkLst>
        </pc:spChg>
        <pc:spChg chg="mod">
          <ac:chgData name="Shahrulniza Musa - Prof. Dr." userId="3899de2a-60dc-4514-a97b-67225d88d8f5" providerId="ADAL" clId="{CF42FFB4-8A67-214F-92CE-4EE1A8625E84}" dt="2024-04-26T06:06:03.951" v="48" actId="404"/>
          <ac:spMkLst>
            <pc:docMk/>
            <pc:sldMk cId="4128614656" sldId="676"/>
            <ac:spMk id="3" creationId="{6C33A366-71DD-BD80-6DD1-5C22A2D191FA}"/>
          </ac:spMkLst>
        </pc:spChg>
      </pc:sldChg>
      <pc:sldChg chg="modSp new mod">
        <pc:chgData name="Shahrulniza Musa - Prof. Dr." userId="3899de2a-60dc-4514-a97b-67225d88d8f5" providerId="ADAL" clId="{CF42FFB4-8A67-214F-92CE-4EE1A8625E84}" dt="2024-04-26T06:09:48.604" v="82" actId="20577"/>
        <pc:sldMkLst>
          <pc:docMk/>
          <pc:sldMk cId="3042400542" sldId="677"/>
        </pc:sldMkLst>
        <pc:spChg chg="mod">
          <ac:chgData name="Shahrulniza Musa - Prof. Dr." userId="3899de2a-60dc-4514-a97b-67225d88d8f5" providerId="ADAL" clId="{CF42FFB4-8A67-214F-92CE-4EE1A8625E84}" dt="2024-04-26T06:09:48.604" v="82" actId="20577"/>
          <ac:spMkLst>
            <pc:docMk/>
            <pc:sldMk cId="3042400542" sldId="677"/>
            <ac:spMk id="2" creationId="{97C83537-5231-3FC8-F06B-C871DFAA466C}"/>
          </ac:spMkLst>
        </pc:spChg>
        <pc:spChg chg="mod">
          <ac:chgData name="Shahrulniza Musa - Prof. Dr." userId="3899de2a-60dc-4514-a97b-67225d88d8f5" providerId="ADAL" clId="{CF42FFB4-8A67-214F-92CE-4EE1A8625E84}" dt="2024-04-26T06:09:21.960" v="75" actId="403"/>
          <ac:spMkLst>
            <pc:docMk/>
            <pc:sldMk cId="3042400542" sldId="677"/>
            <ac:spMk id="3" creationId="{D96FB9E3-30A4-40C5-7672-7F6EBE448BAE}"/>
          </ac:spMkLst>
        </pc:spChg>
      </pc:sldChg>
      <pc:sldChg chg="modSp new mod">
        <pc:chgData name="Shahrulniza Musa - Prof. Dr." userId="3899de2a-60dc-4514-a97b-67225d88d8f5" providerId="ADAL" clId="{CF42FFB4-8A67-214F-92CE-4EE1A8625E84}" dt="2024-04-26T06:21:50.096" v="258" actId="20577"/>
        <pc:sldMkLst>
          <pc:docMk/>
          <pc:sldMk cId="2715556317" sldId="678"/>
        </pc:sldMkLst>
        <pc:spChg chg="mod">
          <ac:chgData name="Shahrulniza Musa - Prof. Dr." userId="3899de2a-60dc-4514-a97b-67225d88d8f5" providerId="ADAL" clId="{CF42FFB4-8A67-214F-92CE-4EE1A8625E84}" dt="2024-04-26T06:16:16.250" v="107" actId="20577"/>
          <ac:spMkLst>
            <pc:docMk/>
            <pc:sldMk cId="2715556317" sldId="678"/>
            <ac:spMk id="2" creationId="{57911118-EB71-8F25-FE36-C0CB0F60B09D}"/>
          </ac:spMkLst>
        </pc:spChg>
        <pc:spChg chg="mod">
          <ac:chgData name="Shahrulniza Musa - Prof. Dr." userId="3899de2a-60dc-4514-a97b-67225d88d8f5" providerId="ADAL" clId="{CF42FFB4-8A67-214F-92CE-4EE1A8625E84}" dt="2024-04-26T06:21:50.096" v="258" actId="20577"/>
          <ac:spMkLst>
            <pc:docMk/>
            <pc:sldMk cId="2715556317" sldId="678"/>
            <ac:spMk id="3" creationId="{6812339C-44C3-08AA-B6CF-679BD94FD14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B7A5A3-88D8-4225-90F8-0CBF52BEDCCE}" type="doc">
      <dgm:prSet loTypeId="urn:microsoft.com/office/officeart/2005/8/layout/chevron1" loCatId="process" qsTypeId="urn:microsoft.com/office/officeart/2005/8/quickstyle/simple1#1" qsCatId="simple" csTypeId="urn:microsoft.com/office/officeart/2005/8/colors/accent1_3" csCatId="accent1" phldr="1"/>
      <dgm:spPr/>
    </dgm:pt>
    <dgm:pt modelId="{56F0602E-ABE9-4606-9BFB-C99877391650}">
      <dgm:prSet phldrT="[Text]" custT="1"/>
      <dgm:spPr>
        <a:solidFill>
          <a:srgbClr val="005194"/>
        </a:solidFill>
      </dgm:spPr>
      <dgm:t>
        <a:bodyPr/>
        <a:lstStyle/>
        <a:p>
          <a:r>
            <a:rPr lang="en-US" sz="1400" b="1" dirty="0"/>
            <a:t>Training</a:t>
          </a:r>
        </a:p>
      </dgm:t>
    </dgm:pt>
    <dgm:pt modelId="{6EA1F3E7-A82C-4312-9D4D-0B045C1B675A}" type="parTrans" cxnId="{6AEA863B-5C6C-4CA9-9B29-23EDADC5FEF6}">
      <dgm:prSet/>
      <dgm:spPr/>
      <dgm:t>
        <a:bodyPr/>
        <a:lstStyle/>
        <a:p>
          <a:endParaRPr lang="en-US"/>
        </a:p>
      </dgm:t>
    </dgm:pt>
    <dgm:pt modelId="{557822DD-53ED-461C-8D88-3BE04D75A981}" type="sibTrans" cxnId="{6AEA863B-5C6C-4CA9-9B29-23EDADC5FEF6}">
      <dgm:prSet/>
      <dgm:spPr/>
      <dgm:t>
        <a:bodyPr/>
        <a:lstStyle/>
        <a:p>
          <a:endParaRPr lang="en-US"/>
        </a:p>
      </dgm:t>
    </dgm:pt>
    <dgm:pt modelId="{08BC0C4E-9191-445E-A0B5-8B16C0999844}">
      <dgm:prSet phldrT="[Text]" custT="1"/>
      <dgm:spPr>
        <a:solidFill>
          <a:srgbClr val="277318"/>
        </a:solidFill>
      </dgm:spPr>
      <dgm:t>
        <a:bodyPr/>
        <a:lstStyle/>
        <a:p>
          <a:r>
            <a:rPr lang="en-US" sz="1200" b="1" dirty="0"/>
            <a:t>Requirem-ents</a:t>
          </a:r>
        </a:p>
      </dgm:t>
    </dgm:pt>
    <dgm:pt modelId="{4746DAFB-AA04-44C1-B377-B60E39C19922}" type="parTrans" cxnId="{B65CE564-C9E7-4DBE-BDE5-AF0040B7FD07}">
      <dgm:prSet/>
      <dgm:spPr/>
      <dgm:t>
        <a:bodyPr/>
        <a:lstStyle/>
        <a:p>
          <a:endParaRPr lang="en-US"/>
        </a:p>
      </dgm:t>
    </dgm:pt>
    <dgm:pt modelId="{9597A760-65EB-4FFE-9932-C0A3D0DEAC2B}" type="sibTrans" cxnId="{B65CE564-C9E7-4DBE-BDE5-AF0040B7FD07}">
      <dgm:prSet/>
      <dgm:spPr/>
      <dgm:t>
        <a:bodyPr/>
        <a:lstStyle/>
        <a:p>
          <a:endParaRPr lang="en-US"/>
        </a:p>
      </dgm:t>
    </dgm:pt>
    <dgm:pt modelId="{A27F5FB9-C8B9-4B8C-9AFD-F06CE10D2029}">
      <dgm:prSet phldrT="[Text]" custT="1"/>
      <dgm:spPr>
        <a:solidFill>
          <a:srgbClr val="277318"/>
        </a:solidFill>
      </dgm:spPr>
      <dgm:t>
        <a:bodyPr/>
        <a:lstStyle/>
        <a:p>
          <a:r>
            <a:rPr lang="en-US" sz="1400" b="1" dirty="0"/>
            <a:t> Design</a:t>
          </a:r>
        </a:p>
      </dgm:t>
    </dgm:pt>
    <dgm:pt modelId="{80F62DB2-0CC3-4A29-81AE-FF0724521E9C}" type="parTrans" cxnId="{CCB484C0-E8F3-4547-9CDB-5850446A1719}">
      <dgm:prSet/>
      <dgm:spPr/>
      <dgm:t>
        <a:bodyPr/>
        <a:lstStyle/>
        <a:p>
          <a:endParaRPr lang="en-US"/>
        </a:p>
      </dgm:t>
    </dgm:pt>
    <dgm:pt modelId="{1E17CB0B-7925-47FE-8B68-8935A3859772}" type="sibTrans" cxnId="{CCB484C0-E8F3-4547-9CDB-5850446A1719}">
      <dgm:prSet/>
      <dgm:spPr/>
      <dgm:t>
        <a:bodyPr/>
        <a:lstStyle/>
        <a:p>
          <a:endParaRPr lang="en-US"/>
        </a:p>
      </dgm:t>
    </dgm:pt>
    <dgm:pt modelId="{F2A1170F-3719-4004-9F25-5721A92E17AE}">
      <dgm:prSet phldrT="[Text]" custT="1"/>
      <dgm:spPr>
        <a:solidFill>
          <a:srgbClr val="277318"/>
        </a:solidFill>
      </dgm:spPr>
      <dgm:t>
        <a:bodyPr/>
        <a:lstStyle/>
        <a:p>
          <a:r>
            <a:rPr lang="en-US" sz="1200" b="1" dirty="0"/>
            <a:t>Implemen-tation</a:t>
          </a:r>
        </a:p>
      </dgm:t>
    </dgm:pt>
    <dgm:pt modelId="{340BF3B4-192C-4909-9104-B8EB44C1EBB4}" type="parTrans" cxnId="{415BF002-1BB4-4453-894B-CE9C6FCA7037}">
      <dgm:prSet/>
      <dgm:spPr/>
      <dgm:t>
        <a:bodyPr/>
        <a:lstStyle/>
        <a:p>
          <a:endParaRPr lang="en-US"/>
        </a:p>
      </dgm:t>
    </dgm:pt>
    <dgm:pt modelId="{74BE51AF-F481-4371-B318-11A548BB3B37}" type="sibTrans" cxnId="{415BF002-1BB4-4453-894B-CE9C6FCA7037}">
      <dgm:prSet/>
      <dgm:spPr/>
      <dgm:t>
        <a:bodyPr/>
        <a:lstStyle/>
        <a:p>
          <a:endParaRPr lang="en-US"/>
        </a:p>
      </dgm:t>
    </dgm:pt>
    <dgm:pt modelId="{CD2DE220-D9A6-4C70-8617-910DB46F203E}">
      <dgm:prSet phldrT="[Text]" custT="1"/>
      <dgm:spPr>
        <a:solidFill>
          <a:srgbClr val="277318"/>
        </a:solidFill>
      </dgm:spPr>
      <dgm:t>
        <a:bodyPr/>
        <a:lstStyle/>
        <a:p>
          <a:r>
            <a:rPr lang="en-US" sz="1100" b="1" baseline="0" dirty="0"/>
            <a:t>Verification</a:t>
          </a:r>
        </a:p>
      </dgm:t>
    </dgm:pt>
    <dgm:pt modelId="{5CB6FEEB-F047-4F22-AFE6-F5F8C2382237}" type="parTrans" cxnId="{A9A3125F-FDD8-4F9B-8D9F-016836590EED}">
      <dgm:prSet/>
      <dgm:spPr/>
      <dgm:t>
        <a:bodyPr/>
        <a:lstStyle/>
        <a:p>
          <a:endParaRPr lang="en-US"/>
        </a:p>
      </dgm:t>
    </dgm:pt>
    <dgm:pt modelId="{6B39B73C-4C72-4AC3-8CF3-6FB0EAA145EF}" type="sibTrans" cxnId="{A9A3125F-FDD8-4F9B-8D9F-016836590EED}">
      <dgm:prSet/>
      <dgm:spPr/>
      <dgm:t>
        <a:bodyPr/>
        <a:lstStyle/>
        <a:p>
          <a:endParaRPr lang="en-US"/>
        </a:p>
      </dgm:t>
    </dgm:pt>
    <dgm:pt modelId="{6E008CEF-796C-4183-8258-F9DFE6388002}">
      <dgm:prSet phldrT="[Text]" custT="1"/>
      <dgm:spPr>
        <a:solidFill>
          <a:srgbClr val="277318"/>
        </a:solidFill>
      </dgm:spPr>
      <dgm:t>
        <a:bodyPr/>
        <a:lstStyle/>
        <a:p>
          <a:r>
            <a:rPr lang="en-US" sz="1400" b="1" dirty="0"/>
            <a:t>Release</a:t>
          </a:r>
        </a:p>
      </dgm:t>
    </dgm:pt>
    <dgm:pt modelId="{5BF256BB-157E-4118-91ED-B1956D8F17F9}" type="parTrans" cxnId="{C4E5EA0C-07BD-4E79-9B72-D7D455E9B4D5}">
      <dgm:prSet/>
      <dgm:spPr/>
      <dgm:t>
        <a:bodyPr/>
        <a:lstStyle/>
        <a:p>
          <a:endParaRPr lang="en-US"/>
        </a:p>
      </dgm:t>
    </dgm:pt>
    <dgm:pt modelId="{F9652F96-D7AA-49D5-AA78-B23A14697AC8}" type="sibTrans" cxnId="{C4E5EA0C-07BD-4E79-9B72-D7D455E9B4D5}">
      <dgm:prSet/>
      <dgm:spPr/>
      <dgm:t>
        <a:bodyPr/>
        <a:lstStyle/>
        <a:p>
          <a:endParaRPr lang="en-US"/>
        </a:p>
      </dgm:t>
    </dgm:pt>
    <dgm:pt modelId="{BF376CD9-7A81-4445-BA8E-B073A1E1BE9E}">
      <dgm:prSet phldrT="[Text]" custT="1"/>
      <dgm:spPr>
        <a:solidFill>
          <a:srgbClr val="F89A21"/>
        </a:solidFill>
      </dgm:spPr>
      <dgm:t>
        <a:bodyPr/>
        <a:lstStyle/>
        <a:p>
          <a:r>
            <a:rPr lang="en-US" sz="1300" b="1" baseline="0" dirty="0"/>
            <a:t>Response</a:t>
          </a:r>
        </a:p>
      </dgm:t>
    </dgm:pt>
    <dgm:pt modelId="{7A0FF5E8-1D70-44F9-8BED-5CCBD61FE07F}" type="parTrans" cxnId="{9BAA0771-E0EB-4393-9153-92AD4EB5FAFF}">
      <dgm:prSet/>
      <dgm:spPr/>
      <dgm:t>
        <a:bodyPr/>
        <a:lstStyle/>
        <a:p>
          <a:endParaRPr lang="en-US"/>
        </a:p>
      </dgm:t>
    </dgm:pt>
    <dgm:pt modelId="{7A180E36-855E-43F7-9A4F-9AD5B3451377}" type="sibTrans" cxnId="{9BAA0771-E0EB-4393-9153-92AD4EB5FAFF}">
      <dgm:prSet/>
      <dgm:spPr/>
      <dgm:t>
        <a:bodyPr/>
        <a:lstStyle/>
        <a:p>
          <a:endParaRPr lang="en-US"/>
        </a:p>
      </dgm:t>
    </dgm:pt>
    <dgm:pt modelId="{4C5FF3AC-D32B-4790-8CBB-F061240F241B}" type="pres">
      <dgm:prSet presAssocID="{2EB7A5A3-88D8-4225-90F8-0CBF52BEDCCE}" presName="Name0" presStyleCnt="0">
        <dgm:presLayoutVars>
          <dgm:dir/>
          <dgm:animLvl val="lvl"/>
          <dgm:resizeHandles val="exact"/>
        </dgm:presLayoutVars>
      </dgm:prSet>
      <dgm:spPr/>
    </dgm:pt>
    <dgm:pt modelId="{2913E8C5-9023-4BD3-9A3C-F7E1D37BCDC3}" type="pres">
      <dgm:prSet presAssocID="{56F0602E-ABE9-4606-9BFB-C9987739165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E3027F5-FA5E-4E66-84DB-FAAB40461692}" type="pres">
      <dgm:prSet presAssocID="{557822DD-53ED-461C-8D88-3BE04D75A981}" presName="parTxOnlySpace" presStyleCnt="0"/>
      <dgm:spPr/>
    </dgm:pt>
    <dgm:pt modelId="{BC902C47-6528-4A22-A3AA-E3062789E396}" type="pres">
      <dgm:prSet presAssocID="{08BC0C4E-9191-445E-A0B5-8B16C0999844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039E24FE-B02F-4B04-826F-FBD3C86EE7F8}" type="pres">
      <dgm:prSet presAssocID="{9597A760-65EB-4FFE-9932-C0A3D0DEAC2B}" presName="parTxOnlySpace" presStyleCnt="0"/>
      <dgm:spPr/>
    </dgm:pt>
    <dgm:pt modelId="{96854C6F-DB84-4533-A8E0-68991092252B}" type="pres">
      <dgm:prSet presAssocID="{A27F5FB9-C8B9-4B8C-9AFD-F06CE10D202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0FEDC5B3-11E8-41B2-A1E3-0E5EF73249A1}" type="pres">
      <dgm:prSet presAssocID="{1E17CB0B-7925-47FE-8B68-8935A3859772}" presName="parTxOnlySpace" presStyleCnt="0"/>
      <dgm:spPr/>
    </dgm:pt>
    <dgm:pt modelId="{7CAB6769-0AA0-4D70-8891-E51DE41C1AA1}" type="pres">
      <dgm:prSet presAssocID="{F2A1170F-3719-4004-9F25-5721A92E17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086C424C-024B-4ECD-9F1D-873507A4B64E}" type="pres">
      <dgm:prSet presAssocID="{74BE51AF-F481-4371-B318-11A548BB3B37}" presName="parTxOnlySpace" presStyleCnt="0"/>
      <dgm:spPr/>
    </dgm:pt>
    <dgm:pt modelId="{6A7E4F22-72F7-4183-802C-AD05042B1B0A}" type="pres">
      <dgm:prSet presAssocID="{CD2DE220-D9A6-4C70-8617-910DB46F203E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B6516C03-0906-49F7-BCF8-869ED8A77865}" type="pres">
      <dgm:prSet presAssocID="{6B39B73C-4C72-4AC3-8CF3-6FB0EAA145EF}" presName="parTxOnlySpace" presStyleCnt="0"/>
      <dgm:spPr/>
    </dgm:pt>
    <dgm:pt modelId="{DBC42F06-893E-4A69-8303-BC18A19499B0}" type="pres">
      <dgm:prSet presAssocID="{6E008CEF-796C-4183-8258-F9DFE638800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355F5B5F-858C-4115-8142-C9317232A6A8}" type="pres">
      <dgm:prSet presAssocID="{F9652F96-D7AA-49D5-AA78-B23A14697AC8}" presName="parTxOnlySpace" presStyleCnt="0"/>
      <dgm:spPr/>
    </dgm:pt>
    <dgm:pt modelId="{2C1B6677-ED1A-459E-A758-B4C349E45BA6}" type="pres">
      <dgm:prSet presAssocID="{BF376CD9-7A81-4445-BA8E-B073A1E1BE9E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415BF002-1BB4-4453-894B-CE9C6FCA7037}" srcId="{2EB7A5A3-88D8-4225-90F8-0CBF52BEDCCE}" destId="{F2A1170F-3719-4004-9F25-5721A92E17AE}" srcOrd="3" destOrd="0" parTransId="{340BF3B4-192C-4909-9104-B8EB44C1EBB4}" sibTransId="{74BE51AF-F481-4371-B318-11A548BB3B37}"/>
    <dgm:cxn modelId="{5F7B7403-4424-4034-B904-21FC7DAA132B}" type="presOf" srcId="{2EB7A5A3-88D8-4225-90F8-0CBF52BEDCCE}" destId="{4C5FF3AC-D32B-4790-8CBB-F061240F241B}" srcOrd="0" destOrd="0" presId="urn:microsoft.com/office/officeart/2005/8/layout/chevron1"/>
    <dgm:cxn modelId="{C4E5EA0C-07BD-4E79-9B72-D7D455E9B4D5}" srcId="{2EB7A5A3-88D8-4225-90F8-0CBF52BEDCCE}" destId="{6E008CEF-796C-4183-8258-F9DFE6388002}" srcOrd="5" destOrd="0" parTransId="{5BF256BB-157E-4118-91ED-B1956D8F17F9}" sibTransId="{F9652F96-D7AA-49D5-AA78-B23A14697AC8}"/>
    <dgm:cxn modelId="{83B16F10-7303-4156-9CE6-A53A0768F3F6}" type="presOf" srcId="{6E008CEF-796C-4183-8258-F9DFE6388002}" destId="{DBC42F06-893E-4A69-8303-BC18A19499B0}" srcOrd="0" destOrd="0" presId="urn:microsoft.com/office/officeart/2005/8/layout/chevron1"/>
    <dgm:cxn modelId="{FC1DA210-3110-4A50-86F2-9F4A2C81F20E}" type="presOf" srcId="{56F0602E-ABE9-4606-9BFB-C99877391650}" destId="{2913E8C5-9023-4BD3-9A3C-F7E1D37BCDC3}" srcOrd="0" destOrd="0" presId="urn:microsoft.com/office/officeart/2005/8/layout/chevron1"/>
    <dgm:cxn modelId="{6AEA863B-5C6C-4CA9-9B29-23EDADC5FEF6}" srcId="{2EB7A5A3-88D8-4225-90F8-0CBF52BEDCCE}" destId="{56F0602E-ABE9-4606-9BFB-C99877391650}" srcOrd="0" destOrd="0" parTransId="{6EA1F3E7-A82C-4312-9D4D-0B045C1B675A}" sibTransId="{557822DD-53ED-461C-8D88-3BE04D75A981}"/>
    <dgm:cxn modelId="{A9A3125F-FDD8-4F9B-8D9F-016836590EED}" srcId="{2EB7A5A3-88D8-4225-90F8-0CBF52BEDCCE}" destId="{CD2DE220-D9A6-4C70-8617-910DB46F203E}" srcOrd="4" destOrd="0" parTransId="{5CB6FEEB-F047-4F22-AFE6-F5F8C2382237}" sibTransId="{6B39B73C-4C72-4AC3-8CF3-6FB0EAA145EF}"/>
    <dgm:cxn modelId="{B65CE564-C9E7-4DBE-BDE5-AF0040B7FD07}" srcId="{2EB7A5A3-88D8-4225-90F8-0CBF52BEDCCE}" destId="{08BC0C4E-9191-445E-A0B5-8B16C0999844}" srcOrd="1" destOrd="0" parTransId="{4746DAFB-AA04-44C1-B377-B60E39C19922}" sibTransId="{9597A760-65EB-4FFE-9932-C0A3D0DEAC2B}"/>
    <dgm:cxn modelId="{9BAA0771-E0EB-4393-9153-92AD4EB5FAFF}" srcId="{2EB7A5A3-88D8-4225-90F8-0CBF52BEDCCE}" destId="{BF376CD9-7A81-4445-BA8E-B073A1E1BE9E}" srcOrd="6" destOrd="0" parTransId="{7A0FF5E8-1D70-44F9-8BED-5CCBD61FE07F}" sibTransId="{7A180E36-855E-43F7-9A4F-9AD5B3451377}"/>
    <dgm:cxn modelId="{E887847D-2B8D-4AA4-B2E4-62A1E84BEE38}" type="presOf" srcId="{F2A1170F-3719-4004-9F25-5721A92E17AE}" destId="{7CAB6769-0AA0-4D70-8891-E51DE41C1AA1}" srcOrd="0" destOrd="0" presId="urn:microsoft.com/office/officeart/2005/8/layout/chevron1"/>
    <dgm:cxn modelId="{26A95392-4CA1-4112-A4C8-D950ED70A9C1}" type="presOf" srcId="{CD2DE220-D9A6-4C70-8617-910DB46F203E}" destId="{6A7E4F22-72F7-4183-802C-AD05042B1B0A}" srcOrd="0" destOrd="0" presId="urn:microsoft.com/office/officeart/2005/8/layout/chevron1"/>
    <dgm:cxn modelId="{CCB484C0-E8F3-4547-9CDB-5850446A1719}" srcId="{2EB7A5A3-88D8-4225-90F8-0CBF52BEDCCE}" destId="{A27F5FB9-C8B9-4B8C-9AFD-F06CE10D2029}" srcOrd="2" destOrd="0" parTransId="{80F62DB2-0CC3-4A29-81AE-FF0724521E9C}" sibTransId="{1E17CB0B-7925-47FE-8B68-8935A3859772}"/>
    <dgm:cxn modelId="{D573F4E4-3FC7-45D1-9E9D-B6F299615D91}" type="presOf" srcId="{08BC0C4E-9191-445E-A0B5-8B16C0999844}" destId="{BC902C47-6528-4A22-A3AA-E3062789E396}" srcOrd="0" destOrd="0" presId="urn:microsoft.com/office/officeart/2005/8/layout/chevron1"/>
    <dgm:cxn modelId="{D2CA34EC-8AFD-47C9-AC93-F6CD24273937}" type="presOf" srcId="{A27F5FB9-C8B9-4B8C-9AFD-F06CE10D2029}" destId="{96854C6F-DB84-4533-A8E0-68991092252B}" srcOrd="0" destOrd="0" presId="urn:microsoft.com/office/officeart/2005/8/layout/chevron1"/>
    <dgm:cxn modelId="{AFEA28EF-74FA-4DA3-B74B-6CF74DF538DC}" type="presOf" srcId="{BF376CD9-7A81-4445-BA8E-B073A1E1BE9E}" destId="{2C1B6677-ED1A-459E-A758-B4C349E45BA6}" srcOrd="0" destOrd="0" presId="urn:microsoft.com/office/officeart/2005/8/layout/chevron1"/>
    <dgm:cxn modelId="{11D808B7-33E9-4DEE-996B-33ECBD009343}" type="presParOf" srcId="{4C5FF3AC-D32B-4790-8CBB-F061240F241B}" destId="{2913E8C5-9023-4BD3-9A3C-F7E1D37BCDC3}" srcOrd="0" destOrd="0" presId="urn:microsoft.com/office/officeart/2005/8/layout/chevron1"/>
    <dgm:cxn modelId="{EAC740F2-B4F5-4DA8-A164-68490EF506BE}" type="presParOf" srcId="{4C5FF3AC-D32B-4790-8CBB-F061240F241B}" destId="{AE3027F5-FA5E-4E66-84DB-FAAB40461692}" srcOrd="1" destOrd="0" presId="urn:microsoft.com/office/officeart/2005/8/layout/chevron1"/>
    <dgm:cxn modelId="{1924DDFE-3F91-4084-BAC5-17C7E1BAB475}" type="presParOf" srcId="{4C5FF3AC-D32B-4790-8CBB-F061240F241B}" destId="{BC902C47-6528-4A22-A3AA-E3062789E396}" srcOrd="2" destOrd="0" presId="urn:microsoft.com/office/officeart/2005/8/layout/chevron1"/>
    <dgm:cxn modelId="{05B98BC7-9B58-467A-888F-4BDCFB963C68}" type="presParOf" srcId="{4C5FF3AC-D32B-4790-8CBB-F061240F241B}" destId="{039E24FE-B02F-4B04-826F-FBD3C86EE7F8}" srcOrd="3" destOrd="0" presId="urn:microsoft.com/office/officeart/2005/8/layout/chevron1"/>
    <dgm:cxn modelId="{5027E9F0-13DA-4D1B-8A2B-75B6DE29E423}" type="presParOf" srcId="{4C5FF3AC-D32B-4790-8CBB-F061240F241B}" destId="{96854C6F-DB84-4533-A8E0-68991092252B}" srcOrd="4" destOrd="0" presId="urn:microsoft.com/office/officeart/2005/8/layout/chevron1"/>
    <dgm:cxn modelId="{FB3D5614-8C99-4F23-852E-EDC282417C4B}" type="presParOf" srcId="{4C5FF3AC-D32B-4790-8CBB-F061240F241B}" destId="{0FEDC5B3-11E8-41B2-A1E3-0E5EF73249A1}" srcOrd="5" destOrd="0" presId="urn:microsoft.com/office/officeart/2005/8/layout/chevron1"/>
    <dgm:cxn modelId="{7805DE40-D2F8-4E39-8316-6285EBD9B73B}" type="presParOf" srcId="{4C5FF3AC-D32B-4790-8CBB-F061240F241B}" destId="{7CAB6769-0AA0-4D70-8891-E51DE41C1AA1}" srcOrd="6" destOrd="0" presId="urn:microsoft.com/office/officeart/2005/8/layout/chevron1"/>
    <dgm:cxn modelId="{80DD7A6B-DDD1-4190-9990-5053FC6AF49A}" type="presParOf" srcId="{4C5FF3AC-D32B-4790-8CBB-F061240F241B}" destId="{086C424C-024B-4ECD-9F1D-873507A4B64E}" srcOrd="7" destOrd="0" presId="urn:microsoft.com/office/officeart/2005/8/layout/chevron1"/>
    <dgm:cxn modelId="{575AA09F-208F-4497-A50F-6D437852776D}" type="presParOf" srcId="{4C5FF3AC-D32B-4790-8CBB-F061240F241B}" destId="{6A7E4F22-72F7-4183-802C-AD05042B1B0A}" srcOrd="8" destOrd="0" presId="urn:microsoft.com/office/officeart/2005/8/layout/chevron1"/>
    <dgm:cxn modelId="{69F1244B-4C8E-419E-B9D3-225946A78AEF}" type="presParOf" srcId="{4C5FF3AC-D32B-4790-8CBB-F061240F241B}" destId="{B6516C03-0906-49F7-BCF8-869ED8A77865}" srcOrd="9" destOrd="0" presId="urn:microsoft.com/office/officeart/2005/8/layout/chevron1"/>
    <dgm:cxn modelId="{3D1B27F4-D282-468F-9F55-6F817F12FA18}" type="presParOf" srcId="{4C5FF3AC-D32B-4790-8CBB-F061240F241B}" destId="{DBC42F06-893E-4A69-8303-BC18A19499B0}" srcOrd="10" destOrd="0" presId="urn:microsoft.com/office/officeart/2005/8/layout/chevron1"/>
    <dgm:cxn modelId="{C33285A6-A001-4070-8BCE-D44D43445860}" type="presParOf" srcId="{4C5FF3AC-D32B-4790-8CBB-F061240F241B}" destId="{355F5B5F-858C-4115-8142-C9317232A6A8}" srcOrd="11" destOrd="0" presId="urn:microsoft.com/office/officeart/2005/8/layout/chevron1"/>
    <dgm:cxn modelId="{CB8CB93C-FF2C-4C89-AA7F-CED7BFC3CF3B}" type="presParOf" srcId="{4C5FF3AC-D32B-4790-8CBB-F061240F241B}" destId="{2C1B6677-ED1A-459E-A758-B4C349E45BA6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C71ED5-E239-45AA-A9C6-A3DAD8B3C181}" type="doc">
      <dgm:prSet loTypeId="urn:microsoft.com/office/officeart/2005/8/layout/cycle2" loCatId="cycle" qsTypeId="urn:microsoft.com/office/officeart/2005/8/quickstyle/simple1#10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BB1EDE06-EB10-45D3-BD19-12114881D1A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Vision</a:t>
          </a:r>
        </a:p>
      </dgm:t>
    </dgm:pt>
    <dgm:pt modelId="{71250991-4219-45F8-A82E-77B504F71385}" type="parTrans" cxnId="{A99FCDCA-CEAE-409A-A4A9-4D11ECE440C1}">
      <dgm:prSet/>
      <dgm:spPr/>
      <dgm:t>
        <a:bodyPr/>
        <a:lstStyle/>
        <a:p>
          <a:endParaRPr lang="en-US"/>
        </a:p>
      </dgm:t>
    </dgm:pt>
    <dgm:pt modelId="{FD801DC8-A061-4D92-B1DE-CB6496E999B5}" type="sibTrans" cxnId="{A99FCDCA-CEAE-409A-A4A9-4D11ECE440C1}">
      <dgm:prSet/>
      <dgm:spPr/>
      <dgm:t>
        <a:bodyPr/>
        <a:lstStyle/>
        <a:p>
          <a:endParaRPr lang="en-US"/>
        </a:p>
      </dgm:t>
    </dgm:pt>
    <dgm:pt modelId="{B2C16240-C106-47B1-8124-92BA84F62B26}" type="pres">
      <dgm:prSet presAssocID="{4AC71ED5-E239-45AA-A9C6-A3DAD8B3C181}" presName="cycle" presStyleCnt="0">
        <dgm:presLayoutVars>
          <dgm:dir/>
          <dgm:resizeHandles val="exact"/>
        </dgm:presLayoutVars>
      </dgm:prSet>
      <dgm:spPr/>
    </dgm:pt>
    <dgm:pt modelId="{321A411E-C265-4E90-888B-BAFEEA0BF436}" type="pres">
      <dgm:prSet presAssocID="{BB1EDE06-EB10-45D3-BD19-12114881D1A8}" presName="node" presStyleLbl="node1" presStyleIdx="0" presStyleCnt="1" custScaleX="30031" custScaleY="30012" custRadScaleRad="117519" custRadScaleInc="2013">
        <dgm:presLayoutVars>
          <dgm:bulletEnabled val="1"/>
        </dgm:presLayoutVars>
      </dgm:prSet>
      <dgm:spPr/>
    </dgm:pt>
  </dgm:ptLst>
  <dgm:cxnLst>
    <dgm:cxn modelId="{B00D9417-3DB7-4EA7-B0DF-984A1262FDDC}" type="presOf" srcId="{4AC71ED5-E239-45AA-A9C6-A3DAD8B3C181}" destId="{B2C16240-C106-47B1-8124-92BA84F62B26}" srcOrd="0" destOrd="0" presId="urn:microsoft.com/office/officeart/2005/8/layout/cycle2"/>
    <dgm:cxn modelId="{D4FDEBA5-3804-4BBE-AEE6-A7712A0D8E25}" type="presOf" srcId="{BB1EDE06-EB10-45D3-BD19-12114881D1A8}" destId="{321A411E-C265-4E90-888B-BAFEEA0BF436}" srcOrd="0" destOrd="0" presId="urn:microsoft.com/office/officeart/2005/8/layout/cycle2"/>
    <dgm:cxn modelId="{A99FCDCA-CEAE-409A-A4A9-4D11ECE440C1}" srcId="{4AC71ED5-E239-45AA-A9C6-A3DAD8B3C181}" destId="{BB1EDE06-EB10-45D3-BD19-12114881D1A8}" srcOrd="0" destOrd="0" parTransId="{71250991-4219-45F8-A82E-77B504F71385}" sibTransId="{FD801DC8-A061-4D92-B1DE-CB6496E999B5}"/>
    <dgm:cxn modelId="{E74CBB7E-8FF7-4B6A-9E74-DC6B70E54076}" type="presParOf" srcId="{B2C16240-C106-47B1-8124-92BA84F62B26}" destId="{321A411E-C265-4E90-888B-BAFEEA0BF43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697831-D5F7-49F2-8C42-04988EF8AD5A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725BD2F-CF9D-4C56-88A3-1F78BBD8D8D7}">
      <dgm:prSet phldrT="[Text]"/>
      <dgm:spPr>
        <a:solidFill>
          <a:srgbClr val="00B050"/>
        </a:solidFill>
      </dgm:spPr>
      <dgm:t>
        <a:bodyPr/>
        <a:lstStyle/>
        <a:p>
          <a:r>
            <a:rPr lang="en-US" b="1" dirty="0"/>
            <a:t>Step 1:</a:t>
          </a:r>
          <a:r>
            <a:rPr lang="en-US" dirty="0"/>
            <a:t> Model</a:t>
          </a:r>
        </a:p>
      </dgm:t>
    </dgm:pt>
    <dgm:pt modelId="{D9D19C67-DC66-4C01-B234-BD5046C075E1}" type="parTrans" cxnId="{3AFB9538-CCC1-4991-BC05-627B1B6AFEBC}">
      <dgm:prSet/>
      <dgm:spPr/>
      <dgm:t>
        <a:bodyPr/>
        <a:lstStyle/>
        <a:p>
          <a:endParaRPr lang="en-US"/>
        </a:p>
      </dgm:t>
    </dgm:pt>
    <dgm:pt modelId="{EAF73F0E-B51A-4346-91B9-027B334DAD07}" type="sibTrans" cxnId="{3AFB9538-CCC1-4991-BC05-627B1B6AFEBC}">
      <dgm:prSet/>
      <dgm:spPr>
        <a:solidFill>
          <a:srgbClr val="6D111B"/>
        </a:solidFill>
      </dgm:spPr>
      <dgm:t>
        <a:bodyPr/>
        <a:lstStyle/>
        <a:p>
          <a:endParaRPr lang="en-US" dirty="0"/>
        </a:p>
      </dgm:t>
    </dgm:pt>
    <dgm:pt modelId="{96EBA03E-4E20-4982-9FB9-87E981E666FF}">
      <dgm:prSet phldrT="[Text]"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r>
            <a:rPr lang="en-US" b="1" dirty="0"/>
            <a:t>Step 2: </a:t>
          </a:r>
          <a:r>
            <a:rPr lang="en-US" b="0" dirty="0"/>
            <a:t>Enumerate Threats</a:t>
          </a:r>
        </a:p>
      </dgm:t>
    </dgm:pt>
    <dgm:pt modelId="{44229323-64A4-47A4-B16B-2DC05A879436}" type="parTrans" cxnId="{54CA99F8-04CE-41DB-A406-6B859BA77AD6}">
      <dgm:prSet/>
      <dgm:spPr/>
      <dgm:t>
        <a:bodyPr/>
        <a:lstStyle/>
        <a:p>
          <a:endParaRPr lang="en-US"/>
        </a:p>
      </dgm:t>
    </dgm:pt>
    <dgm:pt modelId="{DC2AAA64-00B0-4CB4-BF7F-E347506C85BD}" type="sibTrans" cxnId="{54CA99F8-04CE-41DB-A406-6B859BA77AD6}">
      <dgm:prSet/>
      <dgm:spPr>
        <a:solidFill>
          <a:srgbClr val="00B050"/>
        </a:solidFill>
      </dgm:spPr>
      <dgm:t>
        <a:bodyPr/>
        <a:lstStyle/>
        <a:p>
          <a:endParaRPr lang="en-US" dirty="0"/>
        </a:p>
      </dgm:t>
    </dgm:pt>
    <dgm:pt modelId="{98F00630-4E63-441E-9714-F39296A305DD}">
      <dgm:prSet phldrT="[Text]"/>
      <dgm:spPr>
        <a:solidFill>
          <a:srgbClr val="C00000"/>
        </a:solidFill>
      </dgm:spPr>
      <dgm:t>
        <a:bodyPr/>
        <a:lstStyle/>
        <a:p>
          <a:r>
            <a:rPr lang="en-US" b="1" dirty="0"/>
            <a:t>Step 3:</a:t>
          </a:r>
          <a:r>
            <a:rPr lang="en-US" dirty="0"/>
            <a:t> Mitigate</a:t>
          </a:r>
        </a:p>
      </dgm:t>
    </dgm:pt>
    <dgm:pt modelId="{CDD5E12B-4F0B-48F2-95F9-92D611B345B6}" type="parTrans" cxnId="{C580372A-46B7-425D-9B2C-5D7F9D0A6C28}">
      <dgm:prSet/>
      <dgm:spPr/>
      <dgm:t>
        <a:bodyPr/>
        <a:lstStyle/>
        <a:p>
          <a:endParaRPr lang="en-US"/>
        </a:p>
      </dgm:t>
    </dgm:pt>
    <dgm:pt modelId="{11035797-F6E7-4BDC-8C9B-43A1353C4268}" type="sibTrans" cxnId="{C580372A-46B7-425D-9B2C-5D7F9D0A6C28}">
      <dgm:prSet/>
      <dgm:spPr>
        <a:solidFill>
          <a:srgbClr val="7030A0"/>
        </a:solidFill>
      </dgm:spPr>
      <dgm:t>
        <a:bodyPr/>
        <a:lstStyle/>
        <a:p>
          <a:endParaRPr lang="en-US" dirty="0"/>
        </a:p>
      </dgm:t>
    </dgm:pt>
    <dgm:pt modelId="{5A919D3A-E554-47D9-8B42-D7026ED677DE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b="1" dirty="0"/>
            <a:t>Step 4:</a:t>
          </a:r>
          <a:r>
            <a:rPr lang="en-US" dirty="0"/>
            <a:t> Validate</a:t>
          </a:r>
        </a:p>
      </dgm:t>
    </dgm:pt>
    <dgm:pt modelId="{B41B0BA8-BE86-4E69-800E-9498D4343922}" type="parTrans" cxnId="{E1712E58-ADD4-41DC-9179-F126E36CCF35}">
      <dgm:prSet/>
      <dgm:spPr/>
      <dgm:t>
        <a:bodyPr/>
        <a:lstStyle/>
        <a:p>
          <a:endParaRPr lang="en-US"/>
        </a:p>
      </dgm:t>
    </dgm:pt>
    <dgm:pt modelId="{B0D356AE-895A-4143-8A93-9F7B7293B3E2}" type="sibTrans" cxnId="{E1712E58-ADD4-41DC-9179-F126E36CCF35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US" dirty="0"/>
        </a:p>
      </dgm:t>
    </dgm:pt>
    <dgm:pt modelId="{02273CC6-79C1-474B-A3A6-7C306DDAD36B}" type="pres">
      <dgm:prSet presAssocID="{31697831-D5F7-49F2-8C42-04988EF8AD5A}" presName="cycle" presStyleCnt="0">
        <dgm:presLayoutVars>
          <dgm:dir/>
          <dgm:resizeHandles val="exact"/>
        </dgm:presLayoutVars>
      </dgm:prSet>
      <dgm:spPr/>
    </dgm:pt>
    <dgm:pt modelId="{C1977434-2552-409B-B19F-401A9B89E080}" type="pres">
      <dgm:prSet presAssocID="{C725BD2F-CF9D-4C56-88A3-1F78BBD8D8D7}" presName="node" presStyleLbl="node1" presStyleIdx="0" presStyleCnt="4">
        <dgm:presLayoutVars>
          <dgm:bulletEnabled val="1"/>
        </dgm:presLayoutVars>
      </dgm:prSet>
      <dgm:spPr/>
    </dgm:pt>
    <dgm:pt modelId="{B9AB6DB3-5737-4AFB-B056-35F5B2678B09}" type="pres">
      <dgm:prSet presAssocID="{EAF73F0E-B51A-4346-91B9-027B334DAD07}" presName="sibTrans" presStyleLbl="sibTrans2D1" presStyleIdx="0" presStyleCnt="4"/>
      <dgm:spPr/>
    </dgm:pt>
    <dgm:pt modelId="{1BADE876-8F08-479D-BE24-89FDE2413977}" type="pres">
      <dgm:prSet presAssocID="{EAF73F0E-B51A-4346-91B9-027B334DAD07}" presName="connectorText" presStyleLbl="sibTrans2D1" presStyleIdx="0" presStyleCnt="4"/>
      <dgm:spPr/>
    </dgm:pt>
    <dgm:pt modelId="{0E6BC78E-AADE-437C-9C3C-EFFD9E0F7A1D}" type="pres">
      <dgm:prSet presAssocID="{96EBA03E-4E20-4982-9FB9-87E981E666FF}" presName="node" presStyleLbl="node1" presStyleIdx="1" presStyleCnt="4">
        <dgm:presLayoutVars>
          <dgm:bulletEnabled val="1"/>
        </dgm:presLayoutVars>
      </dgm:prSet>
      <dgm:spPr/>
    </dgm:pt>
    <dgm:pt modelId="{48FCF8DC-64B1-4658-9205-58270DCA8197}" type="pres">
      <dgm:prSet presAssocID="{DC2AAA64-00B0-4CB4-BF7F-E347506C85BD}" presName="sibTrans" presStyleLbl="sibTrans2D1" presStyleIdx="1" presStyleCnt="4"/>
      <dgm:spPr/>
    </dgm:pt>
    <dgm:pt modelId="{EF740045-A2DA-423D-AC59-3644933E1504}" type="pres">
      <dgm:prSet presAssocID="{DC2AAA64-00B0-4CB4-BF7F-E347506C85BD}" presName="connectorText" presStyleLbl="sibTrans2D1" presStyleIdx="1" presStyleCnt="4"/>
      <dgm:spPr/>
    </dgm:pt>
    <dgm:pt modelId="{C766F436-7D29-4461-AFD4-8D39ABDDFF83}" type="pres">
      <dgm:prSet presAssocID="{98F00630-4E63-441E-9714-F39296A305DD}" presName="node" presStyleLbl="node1" presStyleIdx="2" presStyleCnt="4">
        <dgm:presLayoutVars>
          <dgm:bulletEnabled val="1"/>
        </dgm:presLayoutVars>
      </dgm:prSet>
      <dgm:spPr/>
    </dgm:pt>
    <dgm:pt modelId="{B9B242C2-7609-40BD-995C-3B19149CAA08}" type="pres">
      <dgm:prSet presAssocID="{11035797-F6E7-4BDC-8C9B-43A1353C4268}" presName="sibTrans" presStyleLbl="sibTrans2D1" presStyleIdx="2" presStyleCnt="4"/>
      <dgm:spPr/>
    </dgm:pt>
    <dgm:pt modelId="{64FB6350-87FB-4458-81B2-0AD02AC11CE9}" type="pres">
      <dgm:prSet presAssocID="{11035797-F6E7-4BDC-8C9B-43A1353C4268}" presName="connectorText" presStyleLbl="sibTrans2D1" presStyleIdx="2" presStyleCnt="4"/>
      <dgm:spPr/>
    </dgm:pt>
    <dgm:pt modelId="{3B4F66D2-3031-4E61-AA32-819CC087D9F9}" type="pres">
      <dgm:prSet presAssocID="{5A919D3A-E554-47D9-8B42-D7026ED677DE}" presName="node" presStyleLbl="node1" presStyleIdx="3" presStyleCnt="4">
        <dgm:presLayoutVars>
          <dgm:bulletEnabled val="1"/>
        </dgm:presLayoutVars>
      </dgm:prSet>
      <dgm:spPr/>
    </dgm:pt>
    <dgm:pt modelId="{D2C630D7-A3CB-4460-8A18-A21EEF4CB86E}" type="pres">
      <dgm:prSet presAssocID="{B0D356AE-895A-4143-8A93-9F7B7293B3E2}" presName="sibTrans" presStyleLbl="sibTrans2D1" presStyleIdx="3" presStyleCnt="4"/>
      <dgm:spPr/>
    </dgm:pt>
    <dgm:pt modelId="{AFA084B8-9E0C-4933-B614-E347C5463820}" type="pres">
      <dgm:prSet presAssocID="{B0D356AE-895A-4143-8A93-9F7B7293B3E2}" presName="connectorText" presStyleLbl="sibTrans2D1" presStyleIdx="3" presStyleCnt="4"/>
      <dgm:spPr/>
    </dgm:pt>
  </dgm:ptLst>
  <dgm:cxnLst>
    <dgm:cxn modelId="{3965BA18-4C44-4533-8503-9F61824CDAEA}" type="presOf" srcId="{96EBA03E-4E20-4982-9FB9-87E981E666FF}" destId="{0E6BC78E-AADE-437C-9C3C-EFFD9E0F7A1D}" srcOrd="0" destOrd="0" presId="urn:microsoft.com/office/officeart/2005/8/layout/cycle2"/>
    <dgm:cxn modelId="{1A0FBC1E-C210-4E49-BBA5-64F67D742675}" type="presOf" srcId="{C725BD2F-CF9D-4C56-88A3-1F78BBD8D8D7}" destId="{C1977434-2552-409B-B19F-401A9B89E080}" srcOrd="0" destOrd="0" presId="urn:microsoft.com/office/officeart/2005/8/layout/cycle2"/>
    <dgm:cxn modelId="{CE8FE621-DD23-410F-9086-DDC9512E6268}" type="presOf" srcId="{EAF73F0E-B51A-4346-91B9-027B334DAD07}" destId="{1BADE876-8F08-479D-BE24-89FDE2413977}" srcOrd="1" destOrd="0" presId="urn:microsoft.com/office/officeart/2005/8/layout/cycle2"/>
    <dgm:cxn modelId="{C580372A-46B7-425D-9B2C-5D7F9D0A6C28}" srcId="{31697831-D5F7-49F2-8C42-04988EF8AD5A}" destId="{98F00630-4E63-441E-9714-F39296A305DD}" srcOrd="2" destOrd="0" parTransId="{CDD5E12B-4F0B-48F2-95F9-92D611B345B6}" sibTransId="{11035797-F6E7-4BDC-8C9B-43A1353C4268}"/>
    <dgm:cxn modelId="{3AFB9538-CCC1-4991-BC05-627B1B6AFEBC}" srcId="{31697831-D5F7-49F2-8C42-04988EF8AD5A}" destId="{C725BD2F-CF9D-4C56-88A3-1F78BBD8D8D7}" srcOrd="0" destOrd="0" parTransId="{D9D19C67-DC66-4C01-B234-BD5046C075E1}" sibTransId="{EAF73F0E-B51A-4346-91B9-027B334DAD07}"/>
    <dgm:cxn modelId="{B57CBD3F-CB97-41CC-AB98-23D01408EC0A}" type="presOf" srcId="{B0D356AE-895A-4143-8A93-9F7B7293B3E2}" destId="{D2C630D7-A3CB-4460-8A18-A21EEF4CB86E}" srcOrd="0" destOrd="0" presId="urn:microsoft.com/office/officeart/2005/8/layout/cycle2"/>
    <dgm:cxn modelId="{E1712E58-ADD4-41DC-9179-F126E36CCF35}" srcId="{31697831-D5F7-49F2-8C42-04988EF8AD5A}" destId="{5A919D3A-E554-47D9-8B42-D7026ED677DE}" srcOrd="3" destOrd="0" parTransId="{B41B0BA8-BE86-4E69-800E-9498D4343922}" sibTransId="{B0D356AE-895A-4143-8A93-9F7B7293B3E2}"/>
    <dgm:cxn modelId="{F49BEF5A-F163-4F15-8D83-F8C69D8FCA71}" type="presOf" srcId="{B0D356AE-895A-4143-8A93-9F7B7293B3E2}" destId="{AFA084B8-9E0C-4933-B614-E347C5463820}" srcOrd="1" destOrd="0" presId="urn:microsoft.com/office/officeart/2005/8/layout/cycle2"/>
    <dgm:cxn modelId="{CC30F35C-9453-4CF8-BFCC-18FF67A0D53B}" type="presOf" srcId="{98F00630-4E63-441E-9714-F39296A305DD}" destId="{C766F436-7D29-4461-AFD4-8D39ABDDFF83}" srcOrd="0" destOrd="0" presId="urn:microsoft.com/office/officeart/2005/8/layout/cycle2"/>
    <dgm:cxn modelId="{68A0206E-FA5A-436A-B597-F9857BD87BCA}" type="presOf" srcId="{31697831-D5F7-49F2-8C42-04988EF8AD5A}" destId="{02273CC6-79C1-474B-A3A6-7C306DDAD36B}" srcOrd="0" destOrd="0" presId="urn:microsoft.com/office/officeart/2005/8/layout/cycle2"/>
    <dgm:cxn modelId="{8038B580-2FEE-4F82-AC96-F1C96110AE37}" type="presOf" srcId="{5A919D3A-E554-47D9-8B42-D7026ED677DE}" destId="{3B4F66D2-3031-4E61-AA32-819CC087D9F9}" srcOrd="0" destOrd="0" presId="urn:microsoft.com/office/officeart/2005/8/layout/cycle2"/>
    <dgm:cxn modelId="{40A11899-BC80-434C-A280-0C219E39C85D}" type="presOf" srcId="{EAF73F0E-B51A-4346-91B9-027B334DAD07}" destId="{B9AB6DB3-5737-4AFB-B056-35F5B2678B09}" srcOrd="0" destOrd="0" presId="urn:microsoft.com/office/officeart/2005/8/layout/cycle2"/>
    <dgm:cxn modelId="{D84601A0-1BD0-4C10-81BF-3A22EC99718B}" type="presOf" srcId="{DC2AAA64-00B0-4CB4-BF7F-E347506C85BD}" destId="{48FCF8DC-64B1-4658-9205-58270DCA8197}" srcOrd="0" destOrd="0" presId="urn:microsoft.com/office/officeart/2005/8/layout/cycle2"/>
    <dgm:cxn modelId="{C42ACDAB-9D3E-4E02-AD3D-1E75FC82791D}" type="presOf" srcId="{11035797-F6E7-4BDC-8C9B-43A1353C4268}" destId="{B9B242C2-7609-40BD-995C-3B19149CAA08}" srcOrd="0" destOrd="0" presId="urn:microsoft.com/office/officeart/2005/8/layout/cycle2"/>
    <dgm:cxn modelId="{E39057B8-7142-438A-926B-514B17791D1B}" type="presOf" srcId="{DC2AAA64-00B0-4CB4-BF7F-E347506C85BD}" destId="{EF740045-A2DA-423D-AC59-3644933E1504}" srcOrd="1" destOrd="0" presId="urn:microsoft.com/office/officeart/2005/8/layout/cycle2"/>
    <dgm:cxn modelId="{D44495D6-9861-4C80-BD99-CFA760BA177E}" type="presOf" srcId="{11035797-F6E7-4BDC-8C9B-43A1353C4268}" destId="{64FB6350-87FB-4458-81B2-0AD02AC11CE9}" srcOrd="1" destOrd="0" presId="urn:microsoft.com/office/officeart/2005/8/layout/cycle2"/>
    <dgm:cxn modelId="{54CA99F8-04CE-41DB-A406-6B859BA77AD6}" srcId="{31697831-D5F7-49F2-8C42-04988EF8AD5A}" destId="{96EBA03E-4E20-4982-9FB9-87E981E666FF}" srcOrd="1" destOrd="0" parTransId="{44229323-64A4-47A4-B16B-2DC05A879436}" sibTransId="{DC2AAA64-00B0-4CB4-BF7F-E347506C85BD}"/>
    <dgm:cxn modelId="{557FD519-5038-4668-A204-2769ED29A2EE}" type="presParOf" srcId="{02273CC6-79C1-474B-A3A6-7C306DDAD36B}" destId="{C1977434-2552-409B-B19F-401A9B89E080}" srcOrd="0" destOrd="0" presId="urn:microsoft.com/office/officeart/2005/8/layout/cycle2"/>
    <dgm:cxn modelId="{ABE21F93-3320-41A7-89E7-F8756B07DAD2}" type="presParOf" srcId="{02273CC6-79C1-474B-A3A6-7C306DDAD36B}" destId="{B9AB6DB3-5737-4AFB-B056-35F5B2678B09}" srcOrd="1" destOrd="0" presId="urn:microsoft.com/office/officeart/2005/8/layout/cycle2"/>
    <dgm:cxn modelId="{A9703A97-A2DF-49A5-89F4-0B225FA6663A}" type="presParOf" srcId="{B9AB6DB3-5737-4AFB-B056-35F5B2678B09}" destId="{1BADE876-8F08-479D-BE24-89FDE2413977}" srcOrd="0" destOrd="0" presId="urn:microsoft.com/office/officeart/2005/8/layout/cycle2"/>
    <dgm:cxn modelId="{AA3353D8-1DEF-4DDC-847F-A4A6AA83652F}" type="presParOf" srcId="{02273CC6-79C1-474B-A3A6-7C306DDAD36B}" destId="{0E6BC78E-AADE-437C-9C3C-EFFD9E0F7A1D}" srcOrd="2" destOrd="0" presId="urn:microsoft.com/office/officeart/2005/8/layout/cycle2"/>
    <dgm:cxn modelId="{DEEE279A-728F-4723-9850-A437B9BF4587}" type="presParOf" srcId="{02273CC6-79C1-474B-A3A6-7C306DDAD36B}" destId="{48FCF8DC-64B1-4658-9205-58270DCA8197}" srcOrd="3" destOrd="0" presId="urn:microsoft.com/office/officeart/2005/8/layout/cycle2"/>
    <dgm:cxn modelId="{51A076FC-FD6F-4DF0-BB76-D7CAAB232822}" type="presParOf" srcId="{48FCF8DC-64B1-4658-9205-58270DCA8197}" destId="{EF740045-A2DA-423D-AC59-3644933E1504}" srcOrd="0" destOrd="0" presId="urn:microsoft.com/office/officeart/2005/8/layout/cycle2"/>
    <dgm:cxn modelId="{51440B80-5ECB-4280-9E36-417CEDEE5C43}" type="presParOf" srcId="{02273CC6-79C1-474B-A3A6-7C306DDAD36B}" destId="{C766F436-7D29-4461-AFD4-8D39ABDDFF83}" srcOrd="4" destOrd="0" presId="urn:microsoft.com/office/officeart/2005/8/layout/cycle2"/>
    <dgm:cxn modelId="{B17BAB4B-FAE8-434F-9185-AD5FAACAD662}" type="presParOf" srcId="{02273CC6-79C1-474B-A3A6-7C306DDAD36B}" destId="{B9B242C2-7609-40BD-995C-3B19149CAA08}" srcOrd="5" destOrd="0" presId="urn:microsoft.com/office/officeart/2005/8/layout/cycle2"/>
    <dgm:cxn modelId="{23307259-B5FD-4F95-ACB9-905C6F3917DD}" type="presParOf" srcId="{B9B242C2-7609-40BD-995C-3B19149CAA08}" destId="{64FB6350-87FB-4458-81B2-0AD02AC11CE9}" srcOrd="0" destOrd="0" presId="urn:microsoft.com/office/officeart/2005/8/layout/cycle2"/>
    <dgm:cxn modelId="{139EA698-BE69-42C6-AB4E-755B90EB1EB6}" type="presParOf" srcId="{02273CC6-79C1-474B-A3A6-7C306DDAD36B}" destId="{3B4F66D2-3031-4E61-AA32-819CC087D9F9}" srcOrd="6" destOrd="0" presId="urn:microsoft.com/office/officeart/2005/8/layout/cycle2"/>
    <dgm:cxn modelId="{C0893CFB-1F4A-46B6-B057-78F547A72058}" type="presParOf" srcId="{02273CC6-79C1-474B-A3A6-7C306DDAD36B}" destId="{D2C630D7-A3CB-4460-8A18-A21EEF4CB86E}" srcOrd="7" destOrd="0" presId="urn:microsoft.com/office/officeart/2005/8/layout/cycle2"/>
    <dgm:cxn modelId="{B4504B8F-EB77-46E4-AD6D-44ECDDC165C0}" type="presParOf" srcId="{D2C630D7-A3CB-4460-8A18-A21EEF4CB86E}" destId="{AFA084B8-9E0C-4933-B614-E347C54638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C71ED5-E239-45AA-A9C6-A3DAD8B3C181}" type="doc">
      <dgm:prSet loTypeId="urn:microsoft.com/office/officeart/2005/8/layout/cycle2" loCatId="cycle" qsTypeId="urn:microsoft.com/office/officeart/2005/8/quickstyle/simple1#10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BB1EDE06-EB10-45D3-BD19-12114881D1A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Vision</a:t>
          </a:r>
        </a:p>
      </dgm:t>
    </dgm:pt>
    <dgm:pt modelId="{71250991-4219-45F8-A82E-77B504F71385}" type="parTrans" cxnId="{A99FCDCA-CEAE-409A-A4A9-4D11ECE440C1}">
      <dgm:prSet/>
      <dgm:spPr/>
      <dgm:t>
        <a:bodyPr/>
        <a:lstStyle/>
        <a:p>
          <a:endParaRPr lang="en-US"/>
        </a:p>
      </dgm:t>
    </dgm:pt>
    <dgm:pt modelId="{FD801DC8-A061-4D92-B1DE-CB6496E999B5}" type="sibTrans" cxnId="{A99FCDCA-CEAE-409A-A4A9-4D11ECE440C1}">
      <dgm:prSet/>
      <dgm:spPr/>
      <dgm:t>
        <a:bodyPr/>
        <a:lstStyle/>
        <a:p>
          <a:endParaRPr lang="en-US"/>
        </a:p>
      </dgm:t>
    </dgm:pt>
    <dgm:pt modelId="{B2C16240-C106-47B1-8124-92BA84F62B26}" type="pres">
      <dgm:prSet presAssocID="{4AC71ED5-E239-45AA-A9C6-A3DAD8B3C181}" presName="cycle" presStyleCnt="0">
        <dgm:presLayoutVars>
          <dgm:dir/>
          <dgm:resizeHandles val="exact"/>
        </dgm:presLayoutVars>
      </dgm:prSet>
      <dgm:spPr/>
    </dgm:pt>
    <dgm:pt modelId="{321A411E-C265-4E90-888B-BAFEEA0BF436}" type="pres">
      <dgm:prSet presAssocID="{BB1EDE06-EB10-45D3-BD19-12114881D1A8}" presName="node" presStyleLbl="node1" presStyleIdx="0" presStyleCnt="1" custScaleX="30031" custScaleY="30012" custRadScaleRad="117519" custRadScaleInc="2013">
        <dgm:presLayoutVars>
          <dgm:bulletEnabled val="1"/>
        </dgm:presLayoutVars>
      </dgm:prSet>
      <dgm:spPr/>
    </dgm:pt>
  </dgm:ptLst>
  <dgm:cxnLst>
    <dgm:cxn modelId="{B00D9417-3DB7-4EA7-B0DF-984A1262FDDC}" type="presOf" srcId="{4AC71ED5-E239-45AA-A9C6-A3DAD8B3C181}" destId="{B2C16240-C106-47B1-8124-92BA84F62B26}" srcOrd="0" destOrd="0" presId="urn:microsoft.com/office/officeart/2005/8/layout/cycle2"/>
    <dgm:cxn modelId="{D4FDEBA5-3804-4BBE-AEE6-A7712A0D8E25}" type="presOf" srcId="{BB1EDE06-EB10-45D3-BD19-12114881D1A8}" destId="{321A411E-C265-4E90-888B-BAFEEA0BF436}" srcOrd="0" destOrd="0" presId="urn:microsoft.com/office/officeart/2005/8/layout/cycle2"/>
    <dgm:cxn modelId="{A99FCDCA-CEAE-409A-A4A9-4D11ECE440C1}" srcId="{4AC71ED5-E239-45AA-A9C6-A3DAD8B3C181}" destId="{BB1EDE06-EB10-45D3-BD19-12114881D1A8}" srcOrd="0" destOrd="0" parTransId="{71250991-4219-45F8-A82E-77B504F71385}" sibTransId="{FD801DC8-A061-4D92-B1DE-CB6496E999B5}"/>
    <dgm:cxn modelId="{E74CBB7E-8FF7-4B6A-9E74-DC6B70E54076}" type="presParOf" srcId="{B2C16240-C106-47B1-8124-92BA84F62B26}" destId="{321A411E-C265-4E90-888B-BAFEEA0BF43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697831-D5F7-49F2-8C42-04988EF8AD5A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725BD2F-CF9D-4C56-88A3-1F78BBD8D8D7}">
      <dgm:prSet phldrT="[Text]"/>
      <dgm:spPr>
        <a:solidFill>
          <a:srgbClr val="00B050"/>
        </a:solidFill>
      </dgm:spPr>
      <dgm:t>
        <a:bodyPr/>
        <a:lstStyle/>
        <a:p>
          <a:r>
            <a:rPr lang="en-US" b="1" dirty="0"/>
            <a:t>Step 1:</a:t>
          </a:r>
          <a:r>
            <a:rPr lang="en-US" dirty="0"/>
            <a:t> Model</a:t>
          </a:r>
        </a:p>
      </dgm:t>
    </dgm:pt>
    <dgm:pt modelId="{D9D19C67-DC66-4C01-B234-BD5046C075E1}" type="parTrans" cxnId="{3AFB9538-CCC1-4991-BC05-627B1B6AFEBC}">
      <dgm:prSet/>
      <dgm:spPr/>
      <dgm:t>
        <a:bodyPr/>
        <a:lstStyle/>
        <a:p>
          <a:endParaRPr lang="en-US"/>
        </a:p>
      </dgm:t>
    </dgm:pt>
    <dgm:pt modelId="{EAF73F0E-B51A-4346-91B9-027B334DAD07}" type="sibTrans" cxnId="{3AFB9538-CCC1-4991-BC05-627B1B6AFEBC}">
      <dgm:prSet/>
      <dgm:spPr>
        <a:solidFill>
          <a:srgbClr val="6D111B"/>
        </a:solidFill>
      </dgm:spPr>
      <dgm:t>
        <a:bodyPr/>
        <a:lstStyle/>
        <a:p>
          <a:endParaRPr lang="en-US" dirty="0"/>
        </a:p>
      </dgm:t>
    </dgm:pt>
    <dgm:pt modelId="{96EBA03E-4E20-4982-9FB9-87E981E666FF}">
      <dgm:prSet phldrT="[Text]"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r>
            <a:rPr lang="en-US" b="1" dirty="0"/>
            <a:t>Step 2: </a:t>
          </a:r>
          <a:r>
            <a:rPr lang="en-US" b="0" dirty="0"/>
            <a:t>Enumerate Threats</a:t>
          </a:r>
        </a:p>
      </dgm:t>
    </dgm:pt>
    <dgm:pt modelId="{44229323-64A4-47A4-B16B-2DC05A879436}" type="parTrans" cxnId="{54CA99F8-04CE-41DB-A406-6B859BA77AD6}">
      <dgm:prSet/>
      <dgm:spPr/>
      <dgm:t>
        <a:bodyPr/>
        <a:lstStyle/>
        <a:p>
          <a:endParaRPr lang="en-US"/>
        </a:p>
      </dgm:t>
    </dgm:pt>
    <dgm:pt modelId="{DC2AAA64-00B0-4CB4-BF7F-E347506C85BD}" type="sibTrans" cxnId="{54CA99F8-04CE-41DB-A406-6B859BA77AD6}">
      <dgm:prSet/>
      <dgm:spPr>
        <a:solidFill>
          <a:srgbClr val="00B050"/>
        </a:solidFill>
      </dgm:spPr>
      <dgm:t>
        <a:bodyPr/>
        <a:lstStyle/>
        <a:p>
          <a:endParaRPr lang="en-US" dirty="0"/>
        </a:p>
      </dgm:t>
    </dgm:pt>
    <dgm:pt modelId="{98F00630-4E63-441E-9714-F39296A305DD}">
      <dgm:prSet phldrT="[Text]"/>
      <dgm:spPr>
        <a:solidFill>
          <a:srgbClr val="C00000"/>
        </a:solidFill>
      </dgm:spPr>
      <dgm:t>
        <a:bodyPr/>
        <a:lstStyle/>
        <a:p>
          <a:r>
            <a:rPr lang="en-US" b="1" dirty="0"/>
            <a:t>Step 3:</a:t>
          </a:r>
          <a:r>
            <a:rPr lang="en-US" dirty="0"/>
            <a:t> Mitigate</a:t>
          </a:r>
        </a:p>
      </dgm:t>
    </dgm:pt>
    <dgm:pt modelId="{CDD5E12B-4F0B-48F2-95F9-92D611B345B6}" type="parTrans" cxnId="{C580372A-46B7-425D-9B2C-5D7F9D0A6C28}">
      <dgm:prSet/>
      <dgm:spPr/>
      <dgm:t>
        <a:bodyPr/>
        <a:lstStyle/>
        <a:p>
          <a:endParaRPr lang="en-US"/>
        </a:p>
      </dgm:t>
    </dgm:pt>
    <dgm:pt modelId="{11035797-F6E7-4BDC-8C9B-43A1353C4268}" type="sibTrans" cxnId="{C580372A-46B7-425D-9B2C-5D7F9D0A6C28}">
      <dgm:prSet/>
      <dgm:spPr>
        <a:solidFill>
          <a:srgbClr val="7030A0"/>
        </a:solidFill>
      </dgm:spPr>
      <dgm:t>
        <a:bodyPr/>
        <a:lstStyle/>
        <a:p>
          <a:endParaRPr lang="en-US" dirty="0"/>
        </a:p>
      </dgm:t>
    </dgm:pt>
    <dgm:pt modelId="{5A919D3A-E554-47D9-8B42-D7026ED677DE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b="1" dirty="0"/>
            <a:t>Step 4:</a:t>
          </a:r>
          <a:r>
            <a:rPr lang="en-US" dirty="0"/>
            <a:t> Validate</a:t>
          </a:r>
        </a:p>
      </dgm:t>
    </dgm:pt>
    <dgm:pt modelId="{B41B0BA8-BE86-4E69-800E-9498D4343922}" type="parTrans" cxnId="{E1712E58-ADD4-41DC-9179-F126E36CCF35}">
      <dgm:prSet/>
      <dgm:spPr/>
      <dgm:t>
        <a:bodyPr/>
        <a:lstStyle/>
        <a:p>
          <a:endParaRPr lang="en-US"/>
        </a:p>
      </dgm:t>
    </dgm:pt>
    <dgm:pt modelId="{B0D356AE-895A-4143-8A93-9F7B7293B3E2}" type="sibTrans" cxnId="{E1712E58-ADD4-41DC-9179-F126E36CCF35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US" dirty="0"/>
        </a:p>
      </dgm:t>
    </dgm:pt>
    <dgm:pt modelId="{02273CC6-79C1-474B-A3A6-7C306DDAD36B}" type="pres">
      <dgm:prSet presAssocID="{31697831-D5F7-49F2-8C42-04988EF8AD5A}" presName="cycle" presStyleCnt="0">
        <dgm:presLayoutVars>
          <dgm:dir/>
          <dgm:resizeHandles val="exact"/>
        </dgm:presLayoutVars>
      </dgm:prSet>
      <dgm:spPr/>
    </dgm:pt>
    <dgm:pt modelId="{C1977434-2552-409B-B19F-401A9B89E080}" type="pres">
      <dgm:prSet presAssocID="{C725BD2F-CF9D-4C56-88A3-1F78BBD8D8D7}" presName="node" presStyleLbl="node1" presStyleIdx="0" presStyleCnt="4">
        <dgm:presLayoutVars>
          <dgm:bulletEnabled val="1"/>
        </dgm:presLayoutVars>
      </dgm:prSet>
      <dgm:spPr/>
    </dgm:pt>
    <dgm:pt modelId="{B9AB6DB3-5737-4AFB-B056-35F5B2678B09}" type="pres">
      <dgm:prSet presAssocID="{EAF73F0E-B51A-4346-91B9-027B334DAD07}" presName="sibTrans" presStyleLbl="sibTrans2D1" presStyleIdx="0" presStyleCnt="4"/>
      <dgm:spPr/>
    </dgm:pt>
    <dgm:pt modelId="{1BADE876-8F08-479D-BE24-89FDE2413977}" type="pres">
      <dgm:prSet presAssocID="{EAF73F0E-B51A-4346-91B9-027B334DAD07}" presName="connectorText" presStyleLbl="sibTrans2D1" presStyleIdx="0" presStyleCnt="4"/>
      <dgm:spPr/>
    </dgm:pt>
    <dgm:pt modelId="{0E6BC78E-AADE-437C-9C3C-EFFD9E0F7A1D}" type="pres">
      <dgm:prSet presAssocID="{96EBA03E-4E20-4982-9FB9-87E981E666FF}" presName="node" presStyleLbl="node1" presStyleIdx="1" presStyleCnt="4">
        <dgm:presLayoutVars>
          <dgm:bulletEnabled val="1"/>
        </dgm:presLayoutVars>
      </dgm:prSet>
      <dgm:spPr/>
    </dgm:pt>
    <dgm:pt modelId="{48FCF8DC-64B1-4658-9205-58270DCA8197}" type="pres">
      <dgm:prSet presAssocID="{DC2AAA64-00B0-4CB4-BF7F-E347506C85BD}" presName="sibTrans" presStyleLbl="sibTrans2D1" presStyleIdx="1" presStyleCnt="4"/>
      <dgm:spPr/>
    </dgm:pt>
    <dgm:pt modelId="{EF740045-A2DA-423D-AC59-3644933E1504}" type="pres">
      <dgm:prSet presAssocID="{DC2AAA64-00B0-4CB4-BF7F-E347506C85BD}" presName="connectorText" presStyleLbl="sibTrans2D1" presStyleIdx="1" presStyleCnt="4"/>
      <dgm:spPr/>
    </dgm:pt>
    <dgm:pt modelId="{C766F436-7D29-4461-AFD4-8D39ABDDFF83}" type="pres">
      <dgm:prSet presAssocID="{98F00630-4E63-441E-9714-F39296A305DD}" presName="node" presStyleLbl="node1" presStyleIdx="2" presStyleCnt="4">
        <dgm:presLayoutVars>
          <dgm:bulletEnabled val="1"/>
        </dgm:presLayoutVars>
      </dgm:prSet>
      <dgm:spPr/>
    </dgm:pt>
    <dgm:pt modelId="{B9B242C2-7609-40BD-995C-3B19149CAA08}" type="pres">
      <dgm:prSet presAssocID="{11035797-F6E7-4BDC-8C9B-43A1353C4268}" presName="sibTrans" presStyleLbl="sibTrans2D1" presStyleIdx="2" presStyleCnt="4"/>
      <dgm:spPr/>
    </dgm:pt>
    <dgm:pt modelId="{64FB6350-87FB-4458-81B2-0AD02AC11CE9}" type="pres">
      <dgm:prSet presAssocID="{11035797-F6E7-4BDC-8C9B-43A1353C4268}" presName="connectorText" presStyleLbl="sibTrans2D1" presStyleIdx="2" presStyleCnt="4"/>
      <dgm:spPr/>
    </dgm:pt>
    <dgm:pt modelId="{3B4F66D2-3031-4E61-AA32-819CC087D9F9}" type="pres">
      <dgm:prSet presAssocID="{5A919D3A-E554-47D9-8B42-D7026ED677DE}" presName="node" presStyleLbl="node1" presStyleIdx="3" presStyleCnt="4">
        <dgm:presLayoutVars>
          <dgm:bulletEnabled val="1"/>
        </dgm:presLayoutVars>
      </dgm:prSet>
      <dgm:spPr/>
    </dgm:pt>
    <dgm:pt modelId="{D2C630D7-A3CB-4460-8A18-A21EEF4CB86E}" type="pres">
      <dgm:prSet presAssocID="{B0D356AE-895A-4143-8A93-9F7B7293B3E2}" presName="sibTrans" presStyleLbl="sibTrans2D1" presStyleIdx="3" presStyleCnt="4"/>
      <dgm:spPr/>
    </dgm:pt>
    <dgm:pt modelId="{AFA084B8-9E0C-4933-B614-E347C5463820}" type="pres">
      <dgm:prSet presAssocID="{B0D356AE-895A-4143-8A93-9F7B7293B3E2}" presName="connectorText" presStyleLbl="sibTrans2D1" presStyleIdx="3" presStyleCnt="4"/>
      <dgm:spPr/>
    </dgm:pt>
  </dgm:ptLst>
  <dgm:cxnLst>
    <dgm:cxn modelId="{3965BA18-4C44-4533-8503-9F61824CDAEA}" type="presOf" srcId="{96EBA03E-4E20-4982-9FB9-87E981E666FF}" destId="{0E6BC78E-AADE-437C-9C3C-EFFD9E0F7A1D}" srcOrd="0" destOrd="0" presId="urn:microsoft.com/office/officeart/2005/8/layout/cycle2"/>
    <dgm:cxn modelId="{1A0FBC1E-C210-4E49-BBA5-64F67D742675}" type="presOf" srcId="{C725BD2F-CF9D-4C56-88A3-1F78BBD8D8D7}" destId="{C1977434-2552-409B-B19F-401A9B89E080}" srcOrd="0" destOrd="0" presId="urn:microsoft.com/office/officeart/2005/8/layout/cycle2"/>
    <dgm:cxn modelId="{CE8FE621-DD23-410F-9086-DDC9512E6268}" type="presOf" srcId="{EAF73F0E-B51A-4346-91B9-027B334DAD07}" destId="{1BADE876-8F08-479D-BE24-89FDE2413977}" srcOrd="1" destOrd="0" presId="urn:microsoft.com/office/officeart/2005/8/layout/cycle2"/>
    <dgm:cxn modelId="{C580372A-46B7-425D-9B2C-5D7F9D0A6C28}" srcId="{31697831-D5F7-49F2-8C42-04988EF8AD5A}" destId="{98F00630-4E63-441E-9714-F39296A305DD}" srcOrd="2" destOrd="0" parTransId="{CDD5E12B-4F0B-48F2-95F9-92D611B345B6}" sibTransId="{11035797-F6E7-4BDC-8C9B-43A1353C4268}"/>
    <dgm:cxn modelId="{3AFB9538-CCC1-4991-BC05-627B1B6AFEBC}" srcId="{31697831-D5F7-49F2-8C42-04988EF8AD5A}" destId="{C725BD2F-CF9D-4C56-88A3-1F78BBD8D8D7}" srcOrd="0" destOrd="0" parTransId="{D9D19C67-DC66-4C01-B234-BD5046C075E1}" sibTransId="{EAF73F0E-B51A-4346-91B9-027B334DAD07}"/>
    <dgm:cxn modelId="{B57CBD3F-CB97-41CC-AB98-23D01408EC0A}" type="presOf" srcId="{B0D356AE-895A-4143-8A93-9F7B7293B3E2}" destId="{D2C630D7-A3CB-4460-8A18-A21EEF4CB86E}" srcOrd="0" destOrd="0" presId="urn:microsoft.com/office/officeart/2005/8/layout/cycle2"/>
    <dgm:cxn modelId="{E1712E58-ADD4-41DC-9179-F126E36CCF35}" srcId="{31697831-D5F7-49F2-8C42-04988EF8AD5A}" destId="{5A919D3A-E554-47D9-8B42-D7026ED677DE}" srcOrd="3" destOrd="0" parTransId="{B41B0BA8-BE86-4E69-800E-9498D4343922}" sibTransId="{B0D356AE-895A-4143-8A93-9F7B7293B3E2}"/>
    <dgm:cxn modelId="{F49BEF5A-F163-4F15-8D83-F8C69D8FCA71}" type="presOf" srcId="{B0D356AE-895A-4143-8A93-9F7B7293B3E2}" destId="{AFA084B8-9E0C-4933-B614-E347C5463820}" srcOrd="1" destOrd="0" presId="urn:microsoft.com/office/officeart/2005/8/layout/cycle2"/>
    <dgm:cxn modelId="{CC30F35C-9453-4CF8-BFCC-18FF67A0D53B}" type="presOf" srcId="{98F00630-4E63-441E-9714-F39296A305DD}" destId="{C766F436-7D29-4461-AFD4-8D39ABDDFF83}" srcOrd="0" destOrd="0" presId="urn:microsoft.com/office/officeart/2005/8/layout/cycle2"/>
    <dgm:cxn modelId="{68A0206E-FA5A-436A-B597-F9857BD87BCA}" type="presOf" srcId="{31697831-D5F7-49F2-8C42-04988EF8AD5A}" destId="{02273CC6-79C1-474B-A3A6-7C306DDAD36B}" srcOrd="0" destOrd="0" presId="urn:microsoft.com/office/officeart/2005/8/layout/cycle2"/>
    <dgm:cxn modelId="{8038B580-2FEE-4F82-AC96-F1C96110AE37}" type="presOf" srcId="{5A919D3A-E554-47D9-8B42-D7026ED677DE}" destId="{3B4F66D2-3031-4E61-AA32-819CC087D9F9}" srcOrd="0" destOrd="0" presId="urn:microsoft.com/office/officeart/2005/8/layout/cycle2"/>
    <dgm:cxn modelId="{40A11899-BC80-434C-A280-0C219E39C85D}" type="presOf" srcId="{EAF73F0E-B51A-4346-91B9-027B334DAD07}" destId="{B9AB6DB3-5737-4AFB-B056-35F5B2678B09}" srcOrd="0" destOrd="0" presId="urn:microsoft.com/office/officeart/2005/8/layout/cycle2"/>
    <dgm:cxn modelId="{D84601A0-1BD0-4C10-81BF-3A22EC99718B}" type="presOf" srcId="{DC2AAA64-00B0-4CB4-BF7F-E347506C85BD}" destId="{48FCF8DC-64B1-4658-9205-58270DCA8197}" srcOrd="0" destOrd="0" presId="urn:microsoft.com/office/officeart/2005/8/layout/cycle2"/>
    <dgm:cxn modelId="{C42ACDAB-9D3E-4E02-AD3D-1E75FC82791D}" type="presOf" srcId="{11035797-F6E7-4BDC-8C9B-43A1353C4268}" destId="{B9B242C2-7609-40BD-995C-3B19149CAA08}" srcOrd="0" destOrd="0" presId="urn:microsoft.com/office/officeart/2005/8/layout/cycle2"/>
    <dgm:cxn modelId="{E39057B8-7142-438A-926B-514B17791D1B}" type="presOf" srcId="{DC2AAA64-00B0-4CB4-BF7F-E347506C85BD}" destId="{EF740045-A2DA-423D-AC59-3644933E1504}" srcOrd="1" destOrd="0" presId="urn:microsoft.com/office/officeart/2005/8/layout/cycle2"/>
    <dgm:cxn modelId="{D44495D6-9861-4C80-BD99-CFA760BA177E}" type="presOf" srcId="{11035797-F6E7-4BDC-8C9B-43A1353C4268}" destId="{64FB6350-87FB-4458-81B2-0AD02AC11CE9}" srcOrd="1" destOrd="0" presId="urn:microsoft.com/office/officeart/2005/8/layout/cycle2"/>
    <dgm:cxn modelId="{54CA99F8-04CE-41DB-A406-6B859BA77AD6}" srcId="{31697831-D5F7-49F2-8C42-04988EF8AD5A}" destId="{96EBA03E-4E20-4982-9FB9-87E981E666FF}" srcOrd="1" destOrd="0" parTransId="{44229323-64A4-47A4-B16B-2DC05A879436}" sibTransId="{DC2AAA64-00B0-4CB4-BF7F-E347506C85BD}"/>
    <dgm:cxn modelId="{557FD519-5038-4668-A204-2769ED29A2EE}" type="presParOf" srcId="{02273CC6-79C1-474B-A3A6-7C306DDAD36B}" destId="{C1977434-2552-409B-B19F-401A9B89E080}" srcOrd="0" destOrd="0" presId="urn:microsoft.com/office/officeart/2005/8/layout/cycle2"/>
    <dgm:cxn modelId="{ABE21F93-3320-41A7-89E7-F8756B07DAD2}" type="presParOf" srcId="{02273CC6-79C1-474B-A3A6-7C306DDAD36B}" destId="{B9AB6DB3-5737-4AFB-B056-35F5B2678B09}" srcOrd="1" destOrd="0" presId="urn:microsoft.com/office/officeart/2005/8/layout/cycle2"/>
    <dgm:cxn modelId="{A9703A97-A2DF-49A5-89F4-0B225FA6663A}" type="presParOf" srcId="{B9AB6DB3-5737-4AFB-B056-35F5B2678B09}" destId="{1BADE876-8F08-479D-BE24-89FDE2413977}" srcOrd="0" destOrd="0" presId="urn:microsoft.com/office/officeart/2005/8/layout/cycle2"/>
    <dgm:cxn modelId="{AA3353D8-1DEF-4DDC-847F-A4A6AA83652F}" type="presParOf" srcId="{02273CC6-79C1-474B-A3A6-7C306DDAD36B}" destId="{0E6BC78E-AADE-437C-9C3C-EFFD9E0F7A1D}" srcOrd="2" destOrd="0" presId="urn:microsoft.com/office/officeart/2005/8/layout/cycle2"/>
    <dgm:cxn modelId="{DEEE279A-728F-4723-9850-A437B9BF4587}" type="presParOf" srcId="{02273CC6-79C1-474B-A3A6-7C306DDAD36B}" destId="{48FCF8DC-64B1-4658-9205-58270DCA8197}" srcOrd="3" destOrd="0" presId="urn:microsoft.com/office/officeart/2005/8/layout/cycle2"/>
    <dgm:cxn modelId="{51A076FC-FD6F-4DF0-BB76-D7CAAB232822}" type="presParOf" srcId="{48FCF8DC-64B1-4658-9205-58270DCA8197}" destId="{EF740045-A2DA-423D-AC59-3644933E1504}" srcOrd="0" destOrd="0" presId="urn:microsoft.com/office/officeart/2005/8/layout/cycle2"/>
    <dgm:cxn modelId="{51440B80-5ECB-4280-9E36-417CEDEE5C43}" type="presParOf" srcId="{02273CC6-79C1-474B-A3A6-7C306DDAD36B}" destId="{C766F436-7D29-4461-AFD4-8D39ABDDFF83}" srcOrd="4" destOrd="0" presId="urn:microsoft.com/office/officeart/2005/8/layout/cycle2"/>
    <dgm:cxn modelId="{B17BAB4B-FAE8-434F-9185-AD5FAACAD662}" type="presParOf" srcId="{02273CC6-79C1-474B-A3A6-7C306DDAD36B}" destId="{B9B242C2-7609-40BD-995C-3B19149CAA08}" srcOrd="5" destOrd="0" presId="urn:microsoft.com/office/officeart/2005/8/layout/cycle2"/>
    <dgm:cxn modelId="{23307259-B5FD-4F95-ACB9-905C6F3917DD}" type="presParOf" srcId="{B9B242C2-7609-40BD-995C-3B19149CAA08}" destId="{64FB6350-87FB-4458-81B2-0AD02AC11CE9}" srcOrd="0" destOrd="0" presId="urn:microsoft.com/office/officeart/2005/8/layout/cycle2"/>
    <dgm:cxn modelId="{139EA698-BE69-42C6-AB4E-755B90EB1EB6}" type="presParOf" srcId="{02273CC6-79C1-474B-A3A6-7C306DDAD36B}" destId="{3B4F66D2-3031-4E61-AA32-819CC087D9F9}" srcOrd="6" destOrd="0" presId="urn:microsoft.com/office/officeart/2005/8/layout/cycle2"/>
    <dgm:cxn modelId="{C0893CFB-1F4A-46B6-B057-78F547A72058}" type="presParOf" srcId="{02273CC6-79C1-474B-A3A6-7C306DDAD36B}" destId="{D2C630D7-A3CB-4460-8A18-A21EEF4CB86E}" srcOrd="7" destOrd="0" presId="urn:microsoft.com/office/officeart/2005/8/layout/cycle2"/>
    <dgm:cxn modelId="{B4504B8F-EB77-46E4-AD6D-44ECDDC165C0}" type="presParOf" srcId="{D2C630D7-A3CB-4460-8A18-A21EEF4CB86E}" destId="{AFA084B8-9E0C-4933-B614-E347C54638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13E8C5-9023-4BD3-9A3C-F7E1D37BCDC3}">
      <dsp:nvSpPr>
        <dsp:cNvPr id="0" name=""/>
        <dsp:cNvSpPr/>
      </dsp:nvSpPr>
      <dsp:spPr>
        <a:xfrm>
          <a:off x="0" y="2680493"/>
          <a:ext cx="1393031" cy="557212"/>
        </a:xfrm>
        <a:prstGeom prst="chevron">
          <a:avLst/>
        </a:prstGeom>
        <a:solidFill>
          <a:srgbClr val="00519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Training</a:t>
          </a:r>
        </a:p>
      </dsp:txBody>
      <dsp:txXfrm>
        <a:off x="278606" y="2680493"/>
        <a:ext cx="835819" cy="557212"/>
      </dsp:txXfrm>
    </dsp:sp>
    <dsp:sp modelId="{BC902C47-6528-4A22-A3AA-E3062789E396}">
      <dsp:nvSpPr>
        <dsp:cNvPr id="0" name=""/>
        <dsp:cNvSpPr/>
      </dsp:nvSpPr>
      <dsp:spPr>
        <a:xfrm>
          <a:off x="1253728" y="2680493"/>
          <a:ext cx="1393031" cy="557212"/>
        </a:xfrm>
        <a:prstGeom prst="chevron">
          <a:avLst/>
        </a:prstGeom>
        <a:solidFill>
          <a:srgbClr val="27731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Requirem-ents</a:t>
          </a:r>
        </a:p>
      </dsp:txBody>
      <dsp:txXfrm>
        <a:off x="1532334" y="2680493"/>
        <a:ext cx="835819" cy="557212"/>
      </dsp:txXfrm>
    </dsp:sp>
    <dsp:sp modelId="{96854C6F-DB84-4533-A8E0-68991092252B}">
      <dsp:nvSpPr>
        <dsp:cNvPr id="0" name=""/>
        <dsp:cNvSpPr/>
      </dsp:nvSpPr>
      <dsp:spPr>
        <a:xfrm>
          <a:off x="2507456" y="2680493"/>
          <a:ext cx="1393031" cy="557212"/>
        </a:xfrm>
        <a:prstGeom prst="chevron">
          <a:avLst/>
        </a:prstGeom>
        <a:solidFill>
          <a:srgbClr val="27731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 Design</a:t>
          </a:r>
        </a:p>
      </dsp:txBody>
      <dsp:txXfrm>
        <a:off x="2786062" y="2680493"/>
        <a:ext cx="835819" cy="557212"/>
      </dsp:txXfrm>
    </dsp:sp>
    <dsp:sp modelId="{7CAB6769-0AA0-4D70-8891-E51DE41C1AA1}">
      <dsp:nvSpPr>
        <dsp:cNvPr id="0" name=""/>
        <dsp:cNvSpPr/>
      </dsp:nvSpPr>
      <dsp:spPr>
        <a:xfrm>
          <a:off x="3761184" y="2680493"/>
          <a:ext cx="1393031" cy="557212"/>
        </a:xfrm>
        <a:prstGeom prst="chevron">
          <a:avLst/>
        </a:prstGeom>
        <a:solidFill>
          <a:srgbClr val="27731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Implemen-tation</a:t>
          </a:r>
        </a:p>
      </dsp:txBody>
      <dsp:txXfrm>
        <a:off x="4039790" y="2680493"/>
        <a:ext cx="835819" cy="557212"/>
      </dsp:txXfrm>
    </dsp:sp>
    <dsp:sp modelId="{6A7E4F22-72F7-4183-802C-AD05042B1B0A}">
      <dsp:nvSpPr>
        <dsp:cNvPr id="0" name=""/>
        <dsp:cNvSpPr/>
      </dsp:nvSpPr>
      <dsp:spPr>
        <a:xfrm>
          <a:off x="5014912" y="2680493"/>
          <a:ext cx="1393031" cy="557212"/>
        </a:xfrm>
        <a:prstGeom prst="chevron">
          <a:avLst/>
        </a:prstGeom>
        <a:solidFill>
          <a:srgbClr val="27731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 dirty="0"/>
            <a:t>Verification</a:t>
          </a:r>
        </a:p>
      </dsp:txBody>
      <dsp:txXfrm>
        <a:off x="5293518" y="2680493"/>
        <a:ext cx="835819" cy="557212"/>
      </dsp:txXfrm>
    </dsp:sp>
    <dsp:sp modelId="{DBC42F06-893E-4A69-8303-BC18A19499B0}">
      <dsp:nvSpPr>
        <dsp:cNvPr id="0" name=""/>
        <dsp:cNvSpPr/>
      </dsp:nvSpPr>
      <dsp:spPr>
        <a:xfrm>
          <a:off x="6268640" y="2680493"/>
          <a:ext cx="1393031" cy="557212"/>
        </a:xfrm>
        <a:prstGeom prst="chevron">
          <a:avLst/>
        </a:prstGeom>
        <a:solidFill>
          <a:srgbClr val="27731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Release</a:t>
          </a:r>
        </a:p>
      </dsp:txBody>
      <dsp:txXfrm>
        <a:off x="6547246" y="2680493"/>
        <a:ext cx="835819" cy="557212"/>
      </dsp:txXfrm>
    </dsp:sp>
    <dsp:sp modelId="{2C1B6677-ED1A-459E-A758-B4C349E45BA6}">
      <dsp:nvSpPr>
        <dsp:cNvPr id="0" name=""/>
        <dsp:cNvSpPr/>
      </dsp:nvSpPr>
      <dsp:spPr>
        <a:xfrm>
          <a:off x="7522368" y="2680493"/>
          <a:ext cx="1393031" cy="557212"/>
        </a:xfrm>
        <a:prstGeom prst="chevron">
          <a:avLst/>
        </a:prstGeom>
        <a:solidFill>
          <a:srgbClr val="F89A2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baseline="0" dirty="0"/>
            <a:t>Response</a:t>
          </a:r>
        </a:p>
      </dsp:txBody>
      <dsp:txXfrm>
        <a:off x="7800974" y="2680493"/>
        <a:ext cx="835819" cy="557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1A411E-C265-4E90-888B-BAFEEA0BF436}">
      <dsp:nvSpPr>
        <dsp:cNvPr id="0" name=""/>
        <dsp:cNvSpPr/>
      </dsp:nvSpPr>
      <dsp:spPr>
        <a:xfrm>
          <a:off x="762021" y="0"/>
          <a:ext cx="1219267" cy="1218496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Vision</a:t>
          </a:r>
        </a:p>
      </dsp:txBody>
      <dsp:txXfrm>
        <a:off x="940579" y="178445"/>
        <a:ext cx="862151" cy="8616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77434-2552-409B-B19F-401A9B89E080}">
      <dsp:nvSpPr>
        <dsp:cNvPr id="0" name=""/>
        <dsp:cNvSpPr/>
      </dsp:nvSpPr>
      <dsp:spPr>
        <a:xfrm>
          <a:off x="2772156" y="930"/>
          <a:ext cx="1389887" cy="1389887"/>
        </a:xfrm>
        <a:prstGeom prst="ellipse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Step 1:</a:t>
          </a:r>
          <a:r>
            <a:rPr lang="en-US" sz="1700" kern="1200" dirty="0"/>
            <a:t> Model</a:t>
          </a:r>
        </a:p>
      </dsp:txBody>
      <dsp:txXfrm>
        <a:off x="2975700" y="204474"/>
        <a:ext cx="982799" cy="982799"/>
      </dsp:txXfrm>
    </dsp:sp>
    <dsp:sp modelId="{B9AB6DB3-5737-4AFB-B056-35F5B2678B09}">
      <dsp:nvSpPr>
        <dsp:cNvPr id="0" name=""/>
        <dsp:cNvSpPr/>
      </dsp:nvSpPr>
      <dsp:spPr>
        <a:xfrm rot="2700000">
          <a:off x="4012847" y="1191848"/>
          <a:ext cx="369540" cy="469086"/>
        </a:xfrm>
        <a:prstGeom prst="rightArrow">
          <a:avLst>
            <a:gd name="adj1" fmla="val 60000"/>
            <a:gd name="adj2" fmla="val 50000"/>
          </a:avLst>
        </a:prstGeom>
        <a:solidFill>
          <a:srgbClr val="6D111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4029082" y="1246469"/>
        <a:ext cx="258678" cy="281452"/>
      </dsp:txXfrm>
    </dsp:sp>
    <dsp:sp modelId="{0E6BC78E-AADE-437C-9C3C-EFFD9E0F7A1D}">
      <dsp:nvSpPr>
        <dsp:cNvPr id="0" name=""/>
        <dsp:cNvSpPr/>
      </dsp:nvSpPr>
      <dsp:spPr>
        <a:xfrm>
          <a:off x="4247982" y="1476756"/>
          <a:ext cx="1389887" cy="1389887"/>
        </a:xfrm>
        <a:prstGeom prst="ellipse">
          <a:avLst/>
        </a:prstGeom>
        <a:solidFill>
          <a:schemeClr val="tx2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Step 2: </a:t>
          </a:r>
          <a:r>
            <a:rPr lang="en-US" sz="1700" b="0" kern="1200" dirty="0"/>
            <a:t>Enumerate Threats</a:t>
          </a:r>
        </a:p>
      </dsp:txBody>
      <dsp:txXfrm>
        <a:off x="4451526" y="1680300"/>
        <a:ext cx="982799" cy="982799"/>
      </dsp:txXfrm>
    </dsp:sp>
    <dsp:sp modelId="{48FCF8DC-64B1-4658-9205-58270DCA8197}">
      <dsp:nvSpPr>
        <dsp:cNvPr id="0" name=""/>
        <dsp:cNvSpPr/>
      </dsp:nvSpPr>
      <dsp:spPr>
        <a:xfrm rot="8100000">
          <a:off x="4027638" y="2667673"/>
          <a:ext cx="369540" cy="469086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 rot="10800000">
        <a:off x="4122265" y="2722294"/>
        <a:ext cx="258678" cy="281452"/>
      </dsp:txXfrm>
    </dsp:sp>
    <dsp:sp modelId="{C766F436-7D29-4461-AFD4-8D39ABDDFF83}">
      <dsp:nvSpPr>
        <dsp:cNvPr id="0" name=""/>
        <dsp:cNvSpPr/>
      </dsp:nvSpPr>
      <dsp:spPr>
        <a:xfrm>
          <a:off x="2772156" y="2952582"/>
          <a:ext cx="1389887" cy="1389887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Step 3:</a:t>
          </a:r>
          <a:r>
            <a:rPr lang="en-US" sz="1700" kern="1200" dirty="0"/>
            <a:t> Mitigate</a:t>
          </a:r>
        </a:p>
      </dsp:txBody>
      <dsp:txXfrm>
        <a:off x="2975700" y="3156126"/>
        <a:ext cx="982799" cy="982799"/>
      </dsp:txXfrm>
    </dsp:sp>
    <dsp:sp modelId="{B9B242C2-7609-40BD-995C-3B19149CAA08}">
      <dsp:nvSpPr>
        <dsp:cNvPr id="0" name=""/>
        <dsp:cNvSpPr/>
      </dsp:nvSpPr>
      <dsp:spPr>
        <a:xfrm rot="13500000">
          <a:off x="2551812" y="2682464"/>
          <a:ext cx="369540" cy="469086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 rot="10800000">
        <a:off x="2646439" y="2815477"/>
        <a:ext cx="258678" cy="281452"/>
      </dsp:txXfrm>
    </dsp:sp>
    <dsp:sp modelId="{3B4F66D2-3031-4E61-AA32-819CC087D9F9}">
      <dsp:nvSpPr>
        <dsp:cNvPr id="0" name=""/>
        <dsp:cNvSpPr/>
      </dsp:nvSpPr>
      <dsp:spPr>
        <a:xfrm>
          <a:off x="1296330" y="1476756"/>
          <a:ext cx="1389887" cy="1389887"/>
        </a:xfrm>
        <a:prstGeom prst="ellipse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Step 4:</a:t>
          </a:r>
          <a:r>
            <a:rPr lang="en-US" sz="1700" kern="1200" dirty="0"/>
            <a:t> Validate</a:t>
          </a:r>
        </a:p>
      </dsp:txBody>
      <dsp:txXfrm>
        <a:off x="1499874" y="1680300"/>
        <a:ext cx="982799" cy="982799"/>
      </dsp:txXfrm>
    </dsp:sp>
    <dsp:sp modelId="{D2C630D7-A3CB-4460-8A18-A21EEF4CB86E}">
      <dsp:nvSpPr>
        <dsp:cNvPr id="0" name=""/>
        <dsp:cNvSpPr/>
      </dsp:nvSpPr>
      <dsp:spPr>
        <a:xfrm rot="18900000">
          <a:off x="2537021" y="1206639"/>
          <a:ext cx="369540" cy="4690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2553256" y="1339652"/>
        <a:ext cx="258678" cy="2814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1A411E-C265-4E90-888B-BAFEEA0BF436}">
      <dsp:nvSpPr>
        <dsp:cNvPr id="0" name=""/>
        <dsp:cNvSpPr/>
      </dsp:nvSpPr>
      <dsp:spPr>
        <a:xfrm>
          <a:off x="595464" y="0"/>
          <a:ext cx="1020202" cy="1019556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Vision</a:t>
          </a:r>
        </a:p>
      </dsp:txBody>
      <dsp:txXfrm>
        <a:off x="744869" y="149311"/>
        <a:ext cx="721392" cy="7209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77434-2552-409B-B19F-401A9B89E080}">
      <dsp:nvSpPr>
        <dsp:cNvPr id="0" name=""/>
        <dsp:cNvSpPr/>
      </dsp:nvSpPr>
      <dsp:spPr>
        <a:xfrm>
          <a:off x="2245418" y="349"/>
          <a:ext cx="1162042" cy="1162042"/>
        </a:xfrm>
        <a:prstGeom prst="ellipse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Step 1:</a:t>
          </a:r>
          <a:r>
            <a:rPr lang="en-US" sz="1400" kern="1200" dirty="0"/>
            <a:t> Model</a:t>
          </a:r>
        </a:p>
      </dsp:txBody>
      <dsp:txXfrm>
        <a:off x="2415595" y="170526"/>
        <a:ext cx="821688" cy="821688"/>
      </dsp:txXfrm>
    </dsp:sp>
    <dsp:sp modelId="{B9AB6DB3-5737-4AFB-B056-35F5B2678B09}">
      <dsp:nvSpPr>
        <dsp:cNvPr id="0" name=""/>
        <dsp:cNvSpPr/>
      </dsp:nvSpPr>
      <dsp:spPr>
        <a:xfrm rot="2700000">
          <a:off x="3282768" y="996243"/>
          <a:ext cx="309275" cy="392189"/>
        </a:xfrm>
        <a:prstGeom prst="rightArrow">
          <a:avLst>
            <a:gd name="adj1" fmla="val 60000"/>
            <a:gd name="adj2" fmla="val 50000"/>
          </a:avLst>
        </a:prstGeom>
        <a:solidFill>
          <a:srgbClr val="6D111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3296356" y="1041878"/>
        <a:ext cx="216493" cy="235313"/>
      </dsp:txXfrm>
    </dsp:sp>
    <dsp:sp modelId="{0E6BC78E-AADE-437C-9C3C-EFFD9E0F7A1D}">
      <dsp:nvSpPr>
        <dsp:cNvPr id="0" name=""/>
        <dsp:cNvSpPr/>
      </dsp:nvSpPr>
      <dsp:spPr>
        <a:xfrm>
          <a:off x="3479731" y="1234662"/>
          <a:ext cx="1162042" cy="1162042"/>
        </a:xfrm>
        <a:prstGeom prst="ellipse">
          <a:avLst/>
        </a:prstGeom>
        <a:solidFill>
          <a:schemeClr val="tx2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Step 2: </a:t>
          </a:r>
          <a:r>
            <a:rPr lang="en-US" sz="1400" b="0" kern="1200" dirty="0"/>
            <a:t>Enumerate Threats</a:t>
          </a:r>
        </a:p>
      </dsp:txBody>
      <dsp:txXfrm>
        <a:off x="3649908" y="1404839"/>
        <a:ext cx="821688" cy="821688"/>
      </dsp:txXfrm>
    </dsp:sp>
    <dsp:sp modelId="{48FCF8DC-64B1-4658-9205-58270DCA8197}">
      <dsp:nvSpPr>
        <dsp:cNvPr id="0" name=""/>
        <dsp:cNvSpPr/>
      </dsp:nvSpPr>
      <dsp:spPr>
        <a:xfrm rot="8100000">
          <a:off x="3295147" y="2230555"/>
          <a:ext cx="309275" cy="392189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10800000">
        <a:off x="3374341" y="2276190"/>
        <a:ext cx="216493" cy="235313"/>
      </dsp:txXfrm>
    </dsp:sp>
    <dsp:sp modelId="{C766F436-7D29-4461-AFD4-8D39ABDDFF83}">
      <dsp:nvSpPr>
        <dsp:cNvPr id="0" name=""/>
        <dsp:cNvSpPr/>
      </dsp:nvSpPr>
      <dsp:spPr>
        <a:xfrm>
          <a:off x="2245418" y="2468974"/>
          <a:ext cx="1162042" cy="1162042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Step 3:</a:t>
          </a:r>
          <a:r>
            <a:rPr lang="en-US" sz="1400" kern="1200" dirty="0"/>
            <a:t> Mitigate</a:t>
          </a:r>
        </a:p>
      </dsp:txBody>
      <dsp:txXfrm>
        <a:off x="2415595" y="2639151"/>
        <a:ext cx="821688" cy="821688"/>
      </dsp:txXfrm>
    </dsp:sp>
    <dsp:sp modelId="{B9B242C2-7609-40BD-995C-3B19149CAA08}">
      <dsp:nvSpPr>
        <dsp:cNvPr id="0" name=""/>
        <dsp:cNvSpPr/>
      </dsp:nvSpPr>
      <dsp:spPr>
        <a:xfrm rot="13500000">
          <a:off x="2060835" y="2242934"/>
          <a:ext cx="309275" cy="392189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10800000">
        <a:off x="2140029" y="2354175"/>
        <a:ext cx="216493" cy="235313"/>
      </dsp:txXfrm>
    </dsp:sp>
    <dsp:sp modelId="{3B4F66D2-3031-4E61-AA32-819CC087D9F9}">
      <dsp:nvSpPr>
        <dsp:cNvPr id="0" name=""/>
        <dsp:cNvSpPr/>
      </dsp:nvSpPr>
      <dsp:spPr>
        <a:xfrm>
          <a:off x="1011106" y="1234662"/>
          <a:ext cx="1162042" cy="1162042"/>
        </a:xfrm>
        <a:prstGeom prst="ellipse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Step 4:</a:t>
          </a:r>
          <a:r>
            <a:rPr lang="en-US" sz="1400" kern="1200" dirty="0"/>
            <a:t> Validate</a:t>
          </a:r>
        </a:p>
      </dsp:txBody>
      <dsp:txXfrm>
        <a:off x="1181283" y="1404839"/>
        <a:ext cx="821688" cy="821688"/>
      </dsp:txXfrm>
    </dsp:sp>
    <dsp:sp modelId="{D2C630D7-A3CB-4460-8A18-A21EEF4CB86E}">
      <dsp:nvSpPr>
        <dsp:cNvPr id="0" name=""/>
        <dsp:cNvSpPr/>
      </dsp:nvSpPr>
      <dsp:spPr>
        <a:xfrm rot="18900000">
          <a:off x="2048456" y="1008622"/>
          <a:ext cx="309275" cy="3921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2062044" y="1119863"/>
        <a:ext cx="216493" cy="235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0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0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07F51FB0-EC19-4E80-B2EB-96C113C768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4588" y="687388"/>
            <a:ext cx="4568825" cy="34258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C8E5D150-98A0-4657-928C-2B7EC0AC5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5A0F28-91E9-45E8-9CAC-DC24A0533B5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88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019762-4AB6-4415-ADBA-A9C734700F82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231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121847-826C-4CD3-B312-BAD395A4B67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59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370EFE-B4A2-4106-8B16-AA66AA71BD2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273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80DFE9-990D-475A-BE6A-099709E3665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44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7C1349-6C98-4725-B71F-FA8050B94C2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102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3511A6-0EB3-4D86-A68A-63EE72AEAF5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69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A1661-05D6-4752-908F-E3BD0A89F23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25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D13C73-DFE8-46C5-AEC8-A5A79AAB55D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86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09A68B-9C4F-4387-BA7E-88057B4269C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370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4B302E-F8F6-4B15-9025-7BCB0ABDFFAA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97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E99E8D-4A3E-4C19-88C8-1B8A108C977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081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44120D-31B7-4D40-ABAE-15B0C3ACA23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384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26F0E3-135A-4685-8756-B4402103BC62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55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900009-C7CA-4930-B685-EC6803C23EE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31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BB7107-B081-472E-88E3-BE932651C6C4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986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C296F3-8C5D-4FEF-8E09-0990B0CBA01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35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DA5AFA-E580-4B44-900B-77C337A9002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97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A8ACC1-FC01-4BCD-BBFF-FF10E00BD28E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148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74A4E9-7A74-49BB-93EE-36FCF1AC700D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407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D948A2-7B58-4957-9942-257740DDC52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8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AD8893-D13F-40BD-835E-5E8AA39B014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00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66CF13B-9B0C-4FC0-B359-39FE9F5970B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836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AD8893-D13F-40BD-835E-5E8AA39B014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045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4BEC60-A2BE-4F05-8D38-115F0B512B9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18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FFE344-C365-4723-91E4-A1CB01200BC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66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1C8E15-7052-4225-B444-9E8A4293C04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3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AB6B80-9998-485A-B282-84CFAA02636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911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019AB5-A611-41EB-84DA-3B829D862E4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35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8E47F0-817D-4527-B0F5-1294ECC6928E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06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/cid/3287383400_2177562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p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051"/>
          <p:cNvSpPr txBox="1">
            <a:spLocks noChangeArrowheads="1"/>
          </p:cNvSpPr>
          <p:nvPr/>
        </p:nvSpPr>
        <p:spPr bwMode="auto">
          <a:xfrm>
            <a:off x="4419600" y="1003300"/>
            <a:ext cx="4648200" cy="8302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4400" b="1">
                <a:solidFill>
                  <a:srgbClr val="F67E1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E-commerce 2014</a:t>
            </a:r>
            <a:r>
              <a:rPr lang="en-US" altLang="en-US" sz="48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   </a:t>
            </a:r>
          </a:p>
        </p:txBody>
      </p:sp>
      <p:sp>
        <p:nvSpPr>
          <p:cNvPr id="3" name="Text Box 2052"/>
          <p:cNvSpPr txBox="1">
            <a:spLocks noChangeArrowheads="1"/>
          </p:cNvSpPr>
          <p:nvPr/>
        </p:nvSpPr>
        <p:spPr bwMode="auto">
          <a:xfrm>
            <a:off x="4495800" y="4495800"/>
            <a:ext cx="44196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</a:rPr>
              <a:t>Kenneth C. Laudon</a:t>
            </a:r>
          </a:p>
          <a:p>
            <a:pPr eaLnBrk="1" hangingPunct="1">
              <a:lnSpc>
                <a:spcPct val="75000"/>
              </a:lnSpc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</a:rPr>
              <a:t>Carol Guercio Traver</a:t>
            </a:r>
          </a:p>
          <a:p>
            <a:pPr eaLnBrk="1" hangingPunct="1">
              <a:lnSpc>
                <a:spcPct val="75000"/>
              </a:lnSpc>
              <a:spcBef>
                <a:spcPct val="50000"/>
              </a:spcBef>
              <a:defRPr/>
            </a:pPr>
            <a:endParaRPr lang="en-US" sz="3200" b="1" dirty="0">
              <a:solidFill>
                <a:srgbClr val="5EAB43"/>
              </a:solidFill>
              <a:latin typeface="Arial" charset="0"/>
              <a:ea typeface="+mn-ea"/>
            </a:endParaRPr>
          </a:p>
        </p:txBody>
      </p:sp>
      <p:sp>
        <p:nvSpPr>
          <p:cNvPr id="4" name="Text Box 2053"/>
          <p:cNvSpPr txBox="1">
            <a:spLocks noChangeArrowheads="1"/>
          </p:cNvSpPr>
          <p:nvPr/>
        </p:nvSpPr>
        <p:spPr bwMode="auto">
          <a:xfrm>
            <a:off x="4495800" y="1833563"/>
            <a:ext cx="4648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b="1" dirty="0">
                <a:solidFill>
                  <a:srgbClr val="3D4644"/>
                </a:solidFill>
                <a:latin typeface="Calibri" pitchFamily="34" charset="0"/>
                <a:ea typeface="+mn-ea"/>
              </a:rPr>
              <a:t>business. technology. society.</a:t>
            </a:r>
          </a:p>
        </p:txBody>
      </p:sp>
      <p:sp>
        <p:nvSpPr>
          <p:cNvPr id="5" name="Text Box 2054"/>
          <p:cNvSpPr txBox="1">
            <a:spLocks noChangeArrowheads="1"/>
          </p:cNvSpPr>
          <p:nvPr/>
        </p:nvSpPr>
        <p:spPr bwMode="auto">
          <a:xfrm>
            <a:off x="4495800" y="2438400"/>
            <a:ext cx="1574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defRPr/>
            </a:pPr>
            <a:r>
              <a:rPr lang="en-US" sz="2000" b="1" i="1" dirty="0">
                <a:solidFill>
                  <a:srgbClr val="7F7F7F"/>
                </a:solidFill>
                <a:latin typeface="Calibri" pitchFamily="34" charset="0"/>
                <a:ea typeface="+mn-ea"/>
              </a:rPr>
              <a:t>tenth edition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</p:spTree>
    <p:extLst>
      <p:ext uri="{BB962C8B-B14F-4D97-AF65-F5344CB8AC3E}">
        <p14:creationId xmlns:p14="http://schemas.microsoft.com/office/powerpoint/2010/main" val="3853532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99552F4E-1076-4250-A688-A2C682E7B0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951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pyright no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8" y="836613"/>
            <a:ext cx="7219950" cy="2363787"/>
          </a:xfrm>
          <a:prstGeom prst="rect">
            <a:avLst/>
          </a:prstGeom>
          <a:solidFill>
            <a:schemeClr val="hlink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3" name="Picture 5" descr="cid:3287383400_2177562"/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836613"/>
            <a:ext cx="7242175" cy="2363787"/>
          </a:xfrm>
          <a:prstGeom prst="rect">
            <a:avLst/>
          </a:prstGeom>
          <a:solidFill>
            <a:schemeClr val="hlink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4" name="Picture 7" descr="cid:3287383400_2177562"/>
          <p:cNvPicPr>
            <a:picLocks noChangeAspect="1" noChangeArrowheads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836613"/>
            <a:ext cx="7242175" cy="2363787"/>
          </a:xfrm>
          <a:prstGeom prst="rect">
            <a:avLst/>
          </a:prstGeom>
          <a:solidFill>
            <a:schemeClr val="hlink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D1FF6EAA-EBDA-44E9-BA90-9E2C98E0A0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7355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ouble-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1827"/>
            <a:ext cx="8229600" cy="646973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57200" y="1981200"/>
            <a:ext cx="8229600" cy="4267200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79388420-0B09-49F2-8A75-037A46C0A8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772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0100"/>
            <a:ext cx="8229600" cy="6477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57200" y="1600200"/>
            <a:ext cx="8229600" cy="4648200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B8F58D13-BEF4-4A8D-8465-D74C1A30CC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8534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4560"/>
            <a:ext cx="8229600" cy="554640"/>
          </a:xfrm>
        </p:spPr>
        <p:txBody>
          <a:bodyPr anchor="t"/>
          <a:lstStyle>
            <a:lvl1pPr>
              <a:lnSpc>
                <a:spcPts val="3600"/>
              </a:lnSpc>
              <a:defRPr sz="3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6096000"/>
            <a:ext cx="4114800" cy="30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61CFE245-D4F4-4CDF-A12E-B15E9D9392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9005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4560"/>
            <a:ext cx="8229600" cy="554640"/>
          </a:xfrm>
        </p:spPr>
        <p:txBody>
          <a:bodyPr anchor="t"/>
          <a:lstStyle>
            <a:lvl1pPr>
              <a:lnSpc>
                <a:spcPts val="3600"/>
              </a:lnSpc>
              <a:defRPr sz="3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6096000"/>
            <a:ext cx="4114800" cy="30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617DB295-52C5-4166-BC78-A225CD1A54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7777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4560"/>
            <a:ext cx="8229600" cy="554640"/>
          </a:xfrm>
        </p:spPr>
        <p:txBody>
          <a:bodyPr anchor="t"/>
          <a:lstStyle>
            <a:lvl1pPr>
              <a:lnSpc>
                <a:spcPts val="3600"/>
              </a:lnSpc>
              <a:defRPr sz="3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6096000"/>
            <a:ext cx="4114800" cy="30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03997438-EDCA-4025-A9AD-2EB044C19D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6134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4560"/>
            <a:ext cx="8229600" cy="554640"/>
          </a:xfrm>
        </p:spPr>
        <p:txBody>
          <a:bodyPr anchor="t"/>
          <a:lstStyle>
            <a:lvl1pPr>
              <a:lnSpc>
                <a:spcPts val="3600"/>
              </a:lnSpc>
              <a:defRPr sz="3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6096000"/>
            <a:ext cx="4114800" cy="30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3CDCD78F-70B5-47D8-B89C-84E4FA3321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3821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4560"/>
            <a:ext cx="8229600" cy="554640"/>
          </a:xfrm>
        </p:spPr>
        <p:txBody>
          <a:bodyPr anchor="t"/>
          <a:lstStyle>
            <a:lvl1pPr>
              <a:lnSpc>
                <a:spcPts val="3600"/>
              </a:lnSpc>
              <a:defRPr sz="3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6096000"/>
            <a:ext cx="4114800" cy="30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6BDB693E-B5CC-44D0-914F-C1FC435B5A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34725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4560"/>
            <a:ext cx="8229600" cy="554640"/>
          </a:xfrm>
        </p:spPr>
        <p:txBody>
          <a:bodyPr anchor="t"/>
          <a:lstStyle>
            <a:lvl1pPr>
              <a:lnSpc>
                <a:spcPts val="3600"/>
              </a:lnSpc>
              <a:defRPr sz="3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6096000"/>
            <a:ext cx="4114800" cy="30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7F10FCA0-6E4B-47FA-95FA-857FFDBEFB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9290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Open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3889"/>
            <a:ext cx="8229600" cy="831639"/>
          </a:xfrm>
        </p:spPr>
        <p:txBody>
          <a:bodyPr/>
          <a:lstStyle>
            <a:lvl1pPr algn="l">
              <a:defRPr sz="4800" b="1" cap="none" spc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57200" y="3429000"/>
            <a:ext cx="8305800" cy="914400"/>
          </a:xfrm>
        </p:spPr>
        <p:txBody>
          <a:bodyPr/>
          <a:lstStyle>
            <a:lvl1pPr marL="0" indent="0">
              <a:buFontTx/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buFontTx/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buFontTx/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buFontTx/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>
              <a:buFontTx/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6873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4560"/>
            <a:ext cx="8229600" cy="554640"/>
          </a:xfrm>
        </p:spPr>
        <p:txBody>
          <a:bodyPr anchor="t"/>
          <a:lstStyle>
            <a:lvl1pPr>
              <a:lnSpc>
                <a:spcPts val="3600"/>
              </a:lnSpc>
              <a:defRPr sz="3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6096000"/>
            <a:ext cx="4114800" cy="30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1543838E-E96B-4541-B40B-D5E4A00F0D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30046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sight Technolo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" y="468313"/>
            <a:ext cx="8229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800" b="1" i="1" dirty="0">
                <a:solidFill>
                  <a:srgbClr val="3D4644"/>
                </a:solidFill>
                <a:latin typeface="Cambria" pitchFamily="18" charset="0"/>
                <a:ea typeface="+mn-ea"/>
              </a:rPr>
              <a:t>Insight on Technology: Class Discussion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>
            <a:lvl1pPr>
              <a:buClr>
                <a:schemeClr val="accent4"/>
              </a:buClr>
              <a:defRPr sz="3600">
                <a:latin typeface="+mj-lt"/>
              </a:defRPr>
            </a:lvl1pPr>
            <a:lvl2pPr>
              <a:buClr>
                <a:schemeClr val="accent2"/>
              </a:buClr>
              <a:buFont typeface="Wingdings" pitchFamily="2" charset="2"/>
              <a:buChar char="v"/>
              <a:defRPr sz="3200">
                <a:latin typeface="+mj-lt"/>
              </a:defRPr>
            </a:lvl2pPr>
            <a:lvl3pPr>
              <a:buClr>
                <a:schemeClr val="accent1"/>
              </a:buClr>
              <a:defRPr sz="2800">
                <a:latin typeface="+mj-lt"/>
              </a:defRPr>
            </a:lvl3pPr>
            <a:lvl4pPr>
              <a:buClr>
                <a:schemeClr val="tx2"/>
              </a:buClr>
              <a:buFont typeface="Wingdings" pitchFamily="2" charset="2"/>
              <a:buChar char="v"/>
              <a:defRPr sz="2400">
                <a:latin typeface="+mj-lt"/>
              </a:defRPr>
            </a:lvl4pPr>
            <a:lvl5pPr>
              <a:buClr>
                <a:schemeClr val="tx2"/>
              </a:buClr>
              <a:defRPr sz="20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554640"/>
          </a:xfrm>
        </p:spPr>
        <p:txBody>
          <a:bodyPr anchor="t"/>
          <a:lstStyle>
            <a:lvl1pPr>
              <a:lnSpc>
                <a:spcPts val="36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6F36B6E2-506C-4825-B1EA-46C2ED3745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91859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sight Socie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" y="468313"/>
            <a:ext cx="8229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800" b="1" i="1" dirty="0">
                <a:solidFill>
                  <a:srgbClr val="3D4644"/>
                </a:solidFill>
                <a:latin typeface="Cambria" pitchFamily="18" charset="0"/>
                <a:ea typeface="+mn-ea"/>
              </a:rPr>
              <a:t>Insight on Society: Class Discussion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>
            <a:lvl1pPr>
              <a:buClr>
                <a:schemeClr val="accent4"/>
              </a:buClr>
              <a:defRPr sz="3600">
                <a:latin typeface="+mj-lt"/>
              </a:defRPr>
            </a:lvl1pPr>
            <a:lvl2pPr>
              <a:buClr>
                <a:schemeClr val="accent2"/>
              </a:buClr>
              <a:buFont typeface="Wingdings" pitchFamily="2" charset="2"/>
              <a:buChar char="v"/>
              <a:defRPr sz="3200">
                <a:latin typeface="+mj-lt"/>
              </a:defRPr>
            </a:lvl2pPr>
            <a:lvl3pPr>
              <a:buClr>
                <a:schemeClr val="accent1"/>
              </a:buClr>
              <a:defRPr sz="2800">
                <a:latin typeface="+mj-lt"/>
              </a:defRPr>
            </a:lvl3pPr>
            <a:lvl4pPr>
              <a:buClr>
                <a:schemeClr val="tx2"/>
              </a:buClr>
              <a:buFont typeface="Wingdings" pitchFamily="2" charset="2"/>
              <a:buChar char="v"/>
              <a:defRPr sz="2400">
                <a:latin typeface="+mj-lt"/>
              </a:defRPr>
            </a:lvl4pPr>
            <a:lvl5pPr>
              <a:buClr>
                <a:schemeClr val="tx2"/>
              </a:buClr>
              <a:defRPr sz="20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554640"/>
          </a:xfrm>
        </p:spPr>
        <p:txBody>
          <a:bodyPr anchor="t"/>
          <a:lstStyle>
            <a:lvl1pPr>
              <a:lnSpc>
                <a:spcPts val="36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6A65DD2D-9E73-4917-915B-074E8A63BF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69840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sight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" y="468313"/>
            <a:ext cx="8229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800" b="1" i="1" dirty="0">
                <a:solidFill>
                  <a:srgbClr val="3D4644"/>
                </a:solidFill>
                <a:latin typeface="Cambria" pitchFamily="18" charset="0"/>
                <a:ea typeface="+mn-ea"/>
              </a:rPr>
              <a:t>Insight on Business: Class Discussion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>
            <a:lvl1pPr>
              <a:buClr>
                <a:schemeClr val="accent4"/>
              </a:buClr>
              <a:defRPr sz="3600">
                <a:latin typeface="+mj-lt"/>
              </a:defRPr>
            </a:lvl1pPr>
            <a:lvl2pPr>
              <a:buClr>
                <a:schemeClr val="accent2"/>
              </a:buClr>
              <a:buFont typeface="Wingdings" pitchFamily="2" charset="2"/>
              <a:buChar char="v"/>
              <a:defRPr sz="3200">
                <a:latin typeface="+mj-lt"/>
              </a:defRPr>
            </a:lvl2pPr>
            <a:lvl3pPr>
              <a:buClr>
                <a:schemeClr val="accent1"/>
              </a:buClr>
              <a:defRPr sz="2800">
                <a:latin typeface="+mj-lt"/>
              </a:defRPr>
            </a:lvl3pPr>
            <a:lvl4pPr>
              <a:buClr>
                <a:schemeClr val="tx2"/>
              </a:buClr>
              <a:buFont typeface="Wingdings" pitchFamily="2" charset="2"/>
              <a:buChar char="v"/>
              <a:defRPr sz="2400">
                <a:latin typeface="+mj-lt"/>
              </a:defRPr>
            </a:lvl4pPr>
            <a:lvl5pPr>
              <a:buClr>
                <a:schemeClr val="tx2"/>
              </a:buClr>
              <a:defRPr sz="20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554640"/>
          </a:xfrm>
        </p:spPr>
        <p:txBody>
          <a:bodyPr anchor="t"/>
          <a:lstStyle>
            <a:lvl1pPr>
              <a:lnSpc>
                <a:spcPts val="36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ECBAADCF-550E-4E7A-9A23-64B62D6DFE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36821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4560"/>
            <a:ext cx="8229600" cy="554640"/>
          </a:xfrm>
        </p:spPr>
        <p:txBody>
          <a:bodyPr anchor="t"/>
          <a:lstStyle>
            <a:lvl1pPr>
              <a:lnSpc>
                <a:spcPts val="3600"/>
              </a:lnSpc>
              <a:defRPr sz="3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6096000"/>
            <a:ext cx="4114800" cy="30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7679B33C-9939-471E-B936-C6C8D4ADC4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76140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4560"/>
            <a:ext cx="8229600" cy="554640"/>
          </a:xfrm>
        </p:spPr>
        <p:txBody>
          <a:bodyPr anchor="t"/>
          <a:lstStyle>
            <a:lvl1pPr>
              <a:lnSpc>
                <a:spcPts val="3600"/>
              </a:lnSpc>
              <a:defRPr sz="3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6096000"/>
            <a:ext cx="4114800" cy="30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693D4375-E2A7-4D62-9C39-5B6DEF0FF5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24199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4560"/>
            <a:ext cx="8229600" cy="554640"/>
          </a:xfrm>
        </p:spPr>
        <p:txBody>
          <a:bodyPr anchor="t"/>
          <a:lstStyle>
            <a:lvl1pPr>
              <a:lnSpc>
                <a:spcPts val="3600"/>
              </a:lnSpc>
              <a:defRPr sz="3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6096000"/>
            <a:ext cx="4114800" cy="30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8486A4D1-57FD-4B73-BD7B-09B23D6394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5461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4560"/>
            <a:ext cx="8229600" cy="554640"/>
          </a:xfrm>
        </p:spPr>
        <p:txBody>
          <a:bodyPr anchor="t"/>
          <a:lstStyle>
            <a:lvl1pPr>
              <a:lnSpc>
                <a:spcPts val="3600"/>
              </a:lnSpc>
              <a:defRPr sz="3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6096000"/>
            <a:ext cx="4114800" cy="30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7DEEFE53-1AD6-4B51-AAB3-F31EB12A9B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83472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4560"/>
            <a:ext cx="8229600" cy="554640"/>
          </a:xfrm>
        </p:spPr>
        <p:txBody>
          <a:bodyPr anchor="t"/>
          <a:lstStyle>
            <a:lvl1pPr>
              <a:lnSpc>
                <a:spcPts val="3600"/>
              </a:lnSpc>
              <a:defRPr sz="3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6096000"/>
            <a:ext cx="4114800" cy="30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B62A3A0B-B001-4D9D-91D4-4D4D67E942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94805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4560"/>
            <a:ext cx="8229600" cy="554640"/>
          </a:xfrm>
        </p:spPr>
        <p:txBody>
          <a:bodyPr anchor="t"/>
          <a:lstStyle>
            <a:lvl1pPr>
              <a:lnSpc>
                <a:spcPts val="3600"/>
              </a:lnSpc>
              <a:defRPr sz="36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6096000"/>
            <a:ext cx="4114800" cy="30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765C308D-2EB1-479E-8BCC-D1ED6F705B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640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08528"/>
          </a:xfrm>
        </p:spPr>
        <p:txBody>
          <a:bodyPr anchor="t"/>
          <a:lstStyle>
            <a:lvl1pPr>
              <a:lnSpc>
                <a:spcPct val="100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495800"/>
          </a:xfrm>
        </p:spPr>
        <p:txBody>
          <a:bodyPr/>
          <a:lstStyle>
            <a:lvl1pPr>
              <a:buClr>
                <a:schemeClr val="accent4"/>
              </a:buClr>
              <a:defRPr sz="3600" b="1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2"/>
              </a:buClr>
              <a:buFont typeface="Wingdings" pitchFamily="2" charset="2"/>
              <a:buChar char="v"/>
              <a:defRPr sz="2800">
                <a:solidFill>
                  <a:schemeClr val="accent6"/>
                </a:solidFill>
                <a:latin typeface="Cambria" pitchFamily="18" charset="0"/>
              </a:defRPr>
            </a:lvl2pPr>
            <a:lvl3pPr>
              <a:buClr>
                <a:schemeClr val="accent1"/>
              </a:buClr>
              <a:defRPr sz="2400">
                <a:solidFill>
                  <a:schemeClr val="accent6"/>
                </a:solidFill>
                <a:latin typeface="Cambria" pitchFamily="18" charset="0"/>
              </a:defRPr>
            </a:lvl3pPr>
            <a:lvl4pPr>
              <a:buFont typeface="Wingdings" pitchFamily="2" charset="2"/>
              <a:buChar char="v"/>
              <a:defRPr sz="2000">
                <a:solidFill>
                  <a:schemeClr val="accent6"/>
                </a:solidFill>
                <a:latin typeface="Cambria" pitchFamily="18" charset="0"/>
              </a:defRPr>
            </a:lvl4pPr>
            <a:lvl5pPr>
              <a:defRPr sz="1800">
                <a:solidFill>
                  <a:schemeClr val="accent6"/>
                </a:solidFill>
                <a:latin typeface="Cambria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F15E75DC-CAE3-4F13-800B-97FA5B959D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7441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48400"/>
            <a:ext cx="8229600" cy="304800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 b="1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  <a:defRPr sz="1200" b="1">
                <a:latin typeface="Cambria" pitchFamily="18" charset="0"/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buNone/>
              <a:defRPr sz="1200" b="1">
                <a:latin typeface="Cambria" pitchFamily="18" charset="0"/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  <a:defRPr sz="1200" b="1">
                <a:latin typeface="Cambria" pitchFamily="18" charset="0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1200" b="1">
                <a:latin typeface="Cambria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B91F2C80-7064-46FE-8FFD-734CABB730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0122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" name="Picture 13" descr="unikl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15557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ea typeface="MS PGothic" panose="020B0600070205080204" pitchFamily="34" charset="-128"/>
              </a:defRPr>
            </a:lvl1pPr>
            <a:extLst/>
          </a:lstStyle>
          <a:p>
            <a:pPr>
              <a:defRPr/>
            </a:pPr>
            <a:r>
              <a:rPr lang="ms-MY"/>
              <a:t>2/7/2015</a:t>
            </a:r>
            <a:endParaRPr lang="en-US"/>
          </a:p>
        </p:txBody>
      </p:sp>
      <p:sp>
        <p:nvSpPr>
          <p:cNvPr id="8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altLang="ms-MY"/>
              <a:t>ICB10203 Computer Organization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BDB33-4FCA-448E-9013-3091EC9CF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5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lass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" y="468313"/>
            <a:ext cx="8229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800" b="1" i="1" dirty="0">
                <a:solidFill>
                  <a:srgbClr val="3D4644"/>
                </a:solidFill>
                <a:latin typeface="Cambria" pitchFamily="18" charset="0"/>
                <a:ea typeface="+mn-ea"/>
              </a:rPr>
              <a:t>Class Discussion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0100"/>
            <a:ext cx="8229600" cy="647700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>
            <a:lvl1pPr>
              <a:buClr>
                <a:schemeClr val="accent4"/>
              </a:buClr>
              <a:defRPr sz="3600" b="1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2"/>
              </a:buClr>
              <a:buFont typeface="Wingdings" pitchFamily="2" charset="2"/>
              <a:buChar char="v"/>
              <a:defRPr sz="3200">
                <a:solidFill>
                  <a:schemeClr val="accent6"/>
                </a:solidFill>
                <a:latin typeface="+mj-lt"/>
              </a:defRPr>
            </a:lvl2pPr>
            <a:lvl3pPr>
              <a:buClr>
                <a:schemeClr val="accent1"/>
              </a:buClr>
              <a:defRPr sz="2800">
                <a:solidFill>
                  <a:schemeClr val="accent6"/>
                </a:solidFill>
                <a:latin typeface="+mj-lt"/>
              </a:defRPr>
            </a:lvl3pPr>
            <a:lvl4pPr>
              <a:buClr>
                <a:schemeClr val="tx2"/>
              </a:buClr>
              <a:buFont typeface="Wingdings" pitchFamily="2" charset="2"/>
              <a:buChar char="v"/>
              <a:defRPr sz="2400">
                <a:solidFill>
                  <a:schemeClr val="accent6"/>
                </a:solidFill>
                <a:latin typeface="+mj-lt"/>
              </a:defRPr>
            </a:lvl4pPr>
            <a:lvl5pPr>
              <a:buClr>
                <a:schemeClr val="tx2"/>
              </a:buClr>
              <a:defRPr sz="2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ED4E0DD2-A351-44B7-A965-8D4E76F9E0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5569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 Technolo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" y="468313"/>
            <a:ext cx="8229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800" b="1" i="1" dirty="0">
                <a:solidFill>
                  <a:srgbClr val="3D4644"/>
                </a:solidFill>
                <a:latin typeface="Cambria" pitchFamily="18" charset="0"/>
                <a:ea typeface="+mn-ea"/>
              </a:rPr>
              <a:t>Insight on Technology: Class Discussion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0827"/>
            <a:ext cx="8229600" cy="646973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>
            <a:lvl1pPr>
              <a:buClr>
                <a:schemeClr val="accent4"/>
              </a:buClr>
              <a:defRPr sz="3600" b="1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2"/>
              </a:buClr>
              <a:buFont typeface="Wingdings" pitchFamily="2" charset="2"/>
              <a:buChar char="v"/>
              <a:defRPr sz="3200">
                <a:solidFill>
                  <a:schemeClr val="accent6"/>
                </a:solidFill>
                <a:latin typeface="+mj-lt"/>
              </a:defRPr>
            </a:lvl2pPr>
            <a:lvl3pPr>
              <a:buClr>
                <a:schemeClr val="accent1"/>
              </a:buClr>
              <a:defRPr sz="2800">
                <a:solidFill>
                  <a:schemeClr val="accent6"/>
                </a:solidFill>
                <a:latin typeface="+mj-lt"/>
              </a:defRPr>
            </a:lvl3pPr>
            <a:lvl4pPr>
              <a:buClr>
                <a:schemeClr val="tx2"/>
              </a:buClr>
              <a:buFont typeface="Wingdings" pitchFamily="2" charset="2"/>
              <a:buChar char="v"/>
              <a:defRPr sz="2400">
                <a:solidFill>
                  <a:schemeClr val="accent6"/>
                </a:solidFill>
                <a:latin typeface="+mj-lt"/>
              </a:defRPr>
            </a:lvl4pPr>
            <a:lvl5pPr>
              <a:buClr>
                <a:schemeClr val="tx2"/>
              </a:buClr>
              <a:defRPr sz="2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3E8ED2A4-9442-4416-9401-38856E3656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200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 Socie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" y="468313"/>
            <a:ext cx="8229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800" b="1" i="1" dirty="0">
                <a:solidFill>
                  <a:srgbClr val="3D4644"/>
                </a:solidFill>
                <a:latin typeface="Cambria" pitchFamily="18" charset="0"/>
                <a:ea typeface="+mn-ea"/>
              </a:rPr>
              <a:t>Insight on Society: Class Discussion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800827"/>
            <a:ext cx="8229600" cy="646973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>
            <a:lvl1pPr>
              <a:buClr>
                <a:schemeClr val="accent4"/>
              </a:buClr>
              <a:defRPr sz="3600" b="1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2"/>
              </a:buClr>
              <a:buFont typeface="Wingdings" pitchFamily="2" charset="2"/>
              <a:buChar char="v"/>
              <a:defRPr sz="3200">
                <a:solidFill>
                  <a:schemeClr val="accent6"/>
                </a:solidFill>
                <a:latin typeface="+mj-lt"/>
              </a:defRPr>
            </a:lvl2pPr>
            <a:lvl3pPr>
              <a:buClr>
                <a:schemeClr val="accent1"/>
              </a:buClr>
              <a:defRPr sz="2800">
                <a:solidFill>
                  <a:schemeClr val="accent6"/>
                </a:solidFill>
                <a:latin typeface="+mj-lt"/>
              </a:defRPr>
            </a:lvl3pPr>
            <a:lvl4pPr>
              <a:buClr>
                <a:schemeClr val="tx2"/>
              </a:buClr>
              <a:buFont typeface="Wingdings" pitchFamily="2" charset="2"/>
              <a:buChar char="v"/>
              <a:defRPr sz="2400">
                <a:solidFill>
                  <a:schemeClr val="accent6"/>
                </a:solidFill>
                <a:latin typeface="+mj-lt"/>
              </a:defRPr>
            </a:lvl4pPr>
            <a:lvl5pPr>
              <a:buClr>
                <a:schemeClr val="tx2"/>
              </a:buClr>
              <a:defRPr sz="2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865D9304-5151-42DB-8370-3FBF325C0E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937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" y="468313"/>
            <a:ext cx="8229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800" b="1" i="1" dirty="0">
                <a:solidFill>
                  <a:srgbClr val="3D4644"/>
                </a:solidFill>
                <a:latin typeface="Cambria" pitchFamily="18" charset="0"/>
                <a:ea typeface="+mn-ea"/>
              </a:rPr>
              <a:t>Insight on Business: Class Discussion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800827"/>
            <a:ext cx="8229600" cy="646973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>
            <a:lvl1pPr>
              <a:buClr>
                <a:schemeClr val="accent4"/>
              </a:buClr>
              <a:defRPr sz="3600" b="1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2"/>
              </a:buClr>
              <a:buFont typeface="Wingdings" pitchFamily="2" charset="2"/>
              <a:buChar char="v"/>
              <a:defRPr sz="3200">
                <a:solidFill>
                  <a:schemeClr val="accent6"/>
                </a:solidFill>
                <a:latin typeface="+mj-lt"/>
              </a:defRPr>
            </a:lvl2pPr>
            <a:lvl3pPr>
              <a:buClr>
                <a:schemeClr val="accent1"/>
              </a:buClr>
              <a:defRPr sz="2800">
                <a:solidFill>
                  <a:schemeClr val="accent6"/>
                </a:solidFill>
                <a:latin typeface="+mj-lt"/>
              </a:defRPr>
            </a:lvl3pPr>
            <a:lvl4pPr>
              <a:buClr>
                <a:schemeClr val="tx2"/>
              </a:buClr>
              <a:buFont typeface="Wingdings" pitchFamily="2" charset="2"/>
              <a:buChar char="v"/>
              <a:defRPr sz="2400">
                <a:solidFill>
                  <a:schemeClr val="accent6"/>
                </a:solidFill>
                <a:latin typeface="+mj-lt"/>
              </a:defRPr>
            </a:lvl4pPr>
            <a:lvl5pPr>
              <a:buClr>
                <a:schemeClr val="tx2"/>
              </a:buClr>
              <a:defRPr sz="2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2031BD19-4344-4843-A917-68FE8DB04B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817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0100"/>
            <a:ext cx="8229600" cy="6477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>
                <a:solidFill>
                  <a:schemeClr val="accent6"/>
                </a:solidFill>
              </a:defRPr>
            </a:lvl1pPr>
            <a:lvl2pPr>
              <a:defRPr sz="2400">
                <a:solidFill>
                  <a:schemeClr val="accent6"/>
                </a:solidFill>
              </a:defRPr>
            </a:lvl2pPr>
            <a:lvl3pPr>
              <a:defRPr sz="2000">
                <a:solidFill>
                  <a:schemeClr val="accent6"/>
                </a:solidFill>
              </a:defRPr>
            </a:lvl3pPr>
            <a:lvl4pPr>
              <a:defRPr sz="1800">
                <a:solidFill>
                  <a:schemeClr val="accent6"/>
                </a:solidFill>
              </a:defRPr>
            </a:lvl4pPr>
            <a:lvl5pPr>
              <a:defRPr sz="1800">
                <a:solidFill>
                  <a:schemeClr val="accent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>
                <a:solidFill>
                  <a:schemeClr val="accent6"/>
                </a:solidFill>
              </a:defRPr>
            </a:lvl1pPr>
            <a:lvl2pPr>
              <a:defRPr sz="2400">
                <a:solidFill>
                  <a:schemeClr val="accent6"/>
                </a:solidFill>
              </a:defRPr>
            </a:lvl2pPr>
            <a:lvl3pPr>
              <a:defRPr sz="2000">
                <a:solidFill>
                  <a:schemeClr val="accent6"/>
                </a:solidFill>
              </a:defRPr>
            </a:lvl3pPr>
            <a:lvl4pPr>
              <a:defRPr sz="1800">
                <a:solidFill>
                  <a:schemeClr val="accent6"/>
                </a:solidFill>
              </a:defRPr>
            </a:lvl4pPr>
            <a:lvl5pPr>
              <a:defRPr sz="1800">
                <a:solidFill>
                  <a:schemeClr val="accent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EB8BCB41-4D0E-4819-A877-063F3182BF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6608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23862"/>
          </a:xfrm>
        </p:spPr>
        <p:txBody>
          <a:bodyPr/>
          <a:lstStyle>
            <a:lvl1pPr>
              <a:defRPr sz="2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50C7AAF3-609A-4AF5-A8B1-963B711C1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219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0"/>
            <a:ext cx="8229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400800"/>
            <a:ext cx="533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1D5478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1">
                <a:solidFill>
                  <a:srgbClr val="1D5478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r>
              <a:rPr lang="en-US" altLang="en-US"/>
              <a:t>Slide 5-</a:t>
            </a:r>
            <a:fld id="{407D4D75-1AE3-484C-8A53-3C42F2A85E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61" r:id="rId1"/>
    <p:sldLayoutId id="2147486762" r:id="rId2"/>
    <p:sldLayoutId id="2147486741" r:id="rId3"/>
    <p:sldLayoutId id="2147486763" r:id="rId4"/>
    <p:sldLayoutId id="2147486764" r:id="rId5"/>
    <p:sldLayoutId id="2147486765" r:id="rId6"/>
    <p:sldLayoutId id="2147486766" r:id="rId7"/>
    <p:sldLayoutId id="2147486742" r:id="rId8"/>
    <p:sldLayoutId id="2147486743" r:id="rId9"/>
    <p:sldLayoutId id="2147486744" r:id="rId10"/>
    <p:sldLayoutId id="2147486767" r:id="rId11"/>
    <p:sldLayoutId id="2147486745" r:id="rId12"/>
    <p:sldLayoutId id="2147486746" r:id="rId13"/>
    <p:sldLayoutId id="2147486747" r:id="rId14"/>
    <p:sldLayoutId id="2147486748" r:id="rId15"/>
    <p:sldLayoutId id="2147486749" r:id="rId16"/>
    <p:sldLayoutId id="2147486750" r:id="rId17"/>
    <p:sldLayoutId id="2147486751" r:id="rId18"/>
    <p:sldLayoutId id="2147486752" r:id="rId19"/>
    <p:sldLayoutId id="2147486753" r:id="rId20"/>
    <p:sldLayoutId id="2147486768" r:id="rId21"/>
    <p:sldLayoutId id="2147486769" r:id="rId22"/>
    <p:sldLayoutId id="2147486770" r:id="rId23"/>
    <p:sldLayoutId id="2147486754" r:id="rId24"/>
    <p:sldLayoutId id="2147486755" r:id="rId25"/>
    <p:sldLayoutId id="2147486756" r:id="rId26"/>
    <p:sldLayoutId id="2147486757" r:id="rId27"/>
    <p:sldLayoutId id="2147486758" r:id="rId28"/>
    <p:sldLayoutId id="2147486759" r:id="rId29"/>
    <p:sldLayoutId id="2147486760" r:id="rId30"/>
    <p:sldLayoutId id="2147486771" r:id="rId3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+mj-lt"/>
          <a:ea typeface="ＭＳ Ｐゴシック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  <a:ea typeface="ＭＳ Ｐゴシック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  <a:ea typeface="ＭＳ Ｐゴシック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  <a:ea typeface="ＭＳ Ｐゴシック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pitchFamily="34" charset="0"/>
          <a:ea typeface="ＭＳ Ｐゴシック" panose="020B0600070205080204" pitchFamily="34" charset="-128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AA1949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AA1949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AA1949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AA194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EF6527"/>
        </a:buClr>
        <a:buSzPct val="80000"/>
        <a:buFont typeface="Wingdings" panose="05000000000000000000" pitchFamily="2" charset="2"/>
        <a:buChar char="n"/>
        <a:defRPr sz="3600">
          <a:solidFill>
            <a:srgbClr val="3D4644"/>
          </a:solidFill>
          <a:latin typeface="Calibri" pitchFamily="34" charset="0"/>
          <a:ea typeface="ＭＳ Ｐゴシック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9000"/>
        <a:buFont typeface="Wingdings" panose="05000000000000000000" pitchFamily="2" charset="2"/>
        <a:buChar char="v"/>
        <a:defRPr sz="2800">
          <a:solidFill>
            <a:srgbClr val="3D4644"/>
          </a:solidFill>
          <a:latin typeface="Calibri" pitchFamily="34" charset="0"/>
          <a:ea typeface="ＭＳ Ｐゴシック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9000"/>
        <a:buFont typeface="Wingdings" panose="05000000000000000000" pitchFamily="2" charset="2"/>
        <a:buChar char="n"/>
        <a:defRPr sz="2400">
          <a:solidFill>
            <a:srgbClr val="3D4644"/>
          </a:solidFill>
          <a:latin typeface="Calibri" pitchFamily="34" charset="0"/>
          <a:ea typeface="ＭＳ Ｐゴシック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9000"/>
        <a:buFont typeface="Wingdings" panose="05000000000000000000" pitchFamily="2" charset="2"/>
        <a:buChar char="v"/>
        <a:defRPr sz="2000">
          <a:solidFill>
            <a:srgbClr val="3D4644"/>
          </a:solidFill>
          <a:latin typeface="Calibri" pitchFamily="34" charset="0"/>
          <a:ea typeface="ＭＳ Ｐゴシック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9000"/>
        <a:buFont typeface="Wingdings" panose="05000000000000000000" pitchFamily="2" charset="2"/>
        <a:buChar char="n"/>
        <a:defRPr sz="2000">
          <a:solidFill>
            <a:srgbClr val="3D4644"/>
          </a:solidFill>
          <a:latin typeface="Calibri" pitchFamily="34" charset="0"/>
          <a:ea typeface="ＭＳ Ｐゴシック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9000"/>
        <a:buFont typeface="Wingdings" pitchFamily="2" charset="2"/>
        <a:buChar char="n"/>
        <a:defRPr sz="28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9000"/>
        <a:buFont typeface="Wingdings" pitchFamily="2" charset="2"/>
        <a:buChar char="n"/>
        <a:defRPr sz="28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9000"/>
        <a:buFont typeface="Wingdings" pitchFamily="2" charset="2"/>
        <a:buChar char="n"/>
        <a:defRPr sz="28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9000"/>
        <a:buFont typeface="Wingdings" pitchFamily="2" charset="2"/>
        <a:buChar char="n"/>
        <a:defRPr sz="28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curity/azure-security-threat-modeling-too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s1811401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ei.cmu.edu/sei_blog/2018/12/threat-modeling-12-available-methods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43889"/>
            <a:ext cx="8229600" cy="831639"/>
          </a:xfrm>
        </p:spPr>
        <p:txBody>
          <a:bodyPr wrap="square" anchor="b">
            <a:norm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endParaRPr lang="en-US" altLang="ms-MY" sz="16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457200" y="3429000"/>
            <a:ext cx="8305800" cy="2057400"/>
          </a:xfrm>
        </p:spPr>
        <p:txBody>
          <a:bodyPr wrap="square" anchor="t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ms-MY" b="1" dirty="0"/>
              <a:t>IoT Threat Modeling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457200" y="3429000"/>
            <a:ext cx="10287000" cy="2362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What To Threat Model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57200" y="1563329"/>
            <a:ext cx="8229600" cy="4227871"/>
          </a:xfrm>
        </p:spPr>
        <p:txBody>
          <a:bodyPr/>
          <a:lstStyle/>
          <a:p>
            <a:r>
              <a:rPr lang="en-US" b="0" dirty="0"/>
              <a:t>The application as a whole</a:t>
            </a:r>
          </a:p>
          <a:p>
            <a:r>
              <a:rPr lang="en-US" b="0" dirty="0"/>
              <a:t>Security and privacy features</a:t>
            </a:r>
          </a:p>
          <a:p>
            <a:r>
              <a:rPr lang="en-US" b="0" dirty="0"/>
              <a:t>Features whose failures have security or privacy implications</a:t>
            </a:r>
          </a:p>
          <a:p>
            <a:r>
              <a:rPr lang="en-US" b="0" dirty="0"/>
              <a:t>Features that cross trust boundaries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041DF56C-19E0-4B84-A5D7-6341A2A2ED5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23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/>
              <a:t>Top Microsoft SDL Threat Modeling </a:t>
            </a:r>
            <a:br>
              <a:rPr lang="en-US" sz="4000" b="1"/>
            </a:br>
            <a:r>
              <a:rPr lang="en-US" sz="4000" b="1"/>
              <a:t>Advantages and 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5447"/>
            <a:ext cx="3962400" cy="4216753"/>
          </a:xfrm>
        </p:spPr>
        <p:txBody>
          <a:bodyPr/>
          <a:lstStyle/>
          <a:p>
            <a:pPr>
              <a:buFont typeface="Arial" pitchFamily="34" charset="0"/>
              <a:buNone/>
            </a:pPr>
            <a:r>
              <a:rPr lang="en-US" sz="3200" b="1" dirty="0"/>
              <a:t>Advantages</a:t>
            </a:r>
          </a:p>
          <a:p>
            <a:r>
              <a:rPr lang="en-US" sz="2400" b="0" dirty="0"/>
              <a:t>Can be used to find threats to a system early in the development process</a:t>
            </a:r>
          </a:p>
          <a:p>
            <a:r>
              <a:rPr lang="en-US" sz="2400" b="0" dirty="0"/>
              <a:t>Can be used by both security experts and non-security experts</a:t>
            </a:r>
          </a:p>
          <a:p>
            <a:r>
              <a:rPr lang="en-US" sz="2400" b="0" dirty="0"/>
              <a:t>Can be used to guide other security assessment activities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0815BD2D-AA6D-4F35-BC77-B17C5095C0C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0" y="1969095"/>
            <a:ext cx="3962400" cy="2145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None/>
            </a:pPr>
            <a:r>
              <a:rPr lang="en-US" sz="3200" b="1" dirty="0">
                <a:latin typeface="Calibri" pitchFamily="34" charset="0"/>
              </a:rPr>
              <a:t>Disadvantages</a:t>
            </a:r>
          </a:p>
          <a:p>
            <a:pPr marL="342900" indent="-342900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dirty="0">
                <a:solidFill>
                  <a:schemeClr val="accent6"/>
                </a:solidFill>
                <a:latin typeface="+mj-lt"/>
                <a:cs typeface="ＭＳ Ｐゴシック" charset="0"/>
              </a:rPr>
              <a:t>Upfront costs (training, software, and setup)</a:t>
            </a:r>
          </a:p>
        </p:txBody>
      </p:sp>
    </p:spTree>
    <p:extLst>
      <p:ext uri="{BB962C8B-B14F-4D97-AF65-F5344CB8AC3E}">
        <p14:creationId xmlns:p14="http://schemas.microsoft.com/office/powerpoint/2010/main" val="145291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Threat Modeling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6C61609-AA56-4946-9B4C-3660AEEB5C5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90600" y="1600200"/>
            <a:ext cx="7010400" cy="4648200"/>
            <a:chOff x="990600" y="1600200"/>
            <a:chExt cx="7010400" cy="4648200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309790526"/>
                </p:ext>
              </p:extLst>
            </p:nvPr>
          </p:nvGraphicFramePr>
          <p:xfrm>
            <a:off x="990600" y="1600200"/>
            <a:ext cx="60960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" name="Rounded Rectangle 8"/>
            <p:cNvSpPr/>
            <p:nvPr/>
          </p:nvSpPr>
          <p:spPr>
            <a:xfrm>
              <a:off x="2971800" y="2794000"/>
              <a:ext cx="3048000" cy="274320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ysClr val="windowText" lastClr="000000"/>
                  </a:solidFill>
                  <a:latin typeface="+mj-lt"/>
                </a:rPr>
                <a:t>Product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ysClr val="windowText" lastClr="000000"/>
                  </a:solidFill>
                  <a:latin typeface="+mj-lt"/>
                </a:rPr>
                <a:t>Development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 rot="1260948">
              <a:off x="3124200" y="2330450"/>
              <a:ext cx="457200" cy="3810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graphicFrame>
          <p:nvGraphicFramePr>
            <p:cNvPr id="13" name="Diagram 12"/>
            <p:cNvGraphicFramePr/>
            <p:nvPr>
              <p:extLst>
                <p:ext uri="{D42A27DB-BD31-4B8C-83A1-F6EECF244321}">
                  <p14:modId xmlns:p14="http://schemas.microsoft.com/office/powerpoint/2010/main" val="2880489158"/>
                </p:ext>
              </p:extLst>
            </p:nvPr>
          </p:nvGraphicFramePr>
          <p:xfrm>
            <a:off x="1066800" y="1905000"/>
            <a:ext cx="6934200" cy="43434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28569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Step 1: Diagramming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16257" y="3010468"/>
            <a:ext cx="8229600" cy="3306763"/>
          </a:xfrm>
        </p:spPr>
        <p:txBody>
          <a:bodyPr/>
          <a:lstStyle/>
          <a:p>
            <a:r>
              <a:rPr lang="en-US" sz="3200" dirty="0"/>
              <a:t>Data flow diagrams (DFDs)</a:t>
            </a:r>
          </a:p>
          <a:p>
            <a:pPr lvl="1"/>
            <a:r>
              <a:rPr lang="en-US" sz="2400" dirty="0"/>
              <a:t>Widely used and easily understood graphical representation</a:t>
            </a:r>
          </a:p>
          <a:p>
            <a:pPr lvl="1"/>
            <a:r>
              <a:rPr lang="en-US" sz="2400" dirty="0"/>
              <a:t>Most attacks based on data flowing through an application or system</a:t>
            </a:r>
          </a:p>
          <a:p>
            <a:r>
              <a:rPr lang="en-US" sz="3200" dirty="0"/>
              <a:t>Trust boundaries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F32AF178-9593-4C5C-BDFD-CC476FB8CD2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1447799"/>
            <a:ext cx="7996451" cy="12192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3200" b="1" dirty="0">
                <a:solidFill>
                  <a:schemeClr val="tx1"/>
                </a:solidFill>
                <a:latin typeface="+mj-lt"/>
              </a:rPr>
              <a:t>Step Objective: 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To model an application design as a data flow diagram to drive threat analysis</a:t>
            </a:r>
          </a:p>
        </p:txBody>
      </p:sp>
    </p:spTree>
    <p:extLst>
      <p:ext uri="{BB962C8B-B14F-4D97-AF65-F5344CB8AC3E}">
        <p14:creationId xmlns:p14="http://schemas.microsoft.com/office/powerpoint/2010/main" val="1407468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/>
              <a:t>Data Flow Diagrams (DFDs)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59C77AE5-7AF6-42F0-899E-B74BB9269D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aphicFrame>
        <p:nvGraphicFramePr>
          <p:cNvPr id="14373" name="Group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326826"/>
              </p:ext>
            </p:extLst>
          </p:nvPr>
        </p:nvGraphicFramePr>
        <p:xfrm>
          <a:off x="422787" y="1555164"/>
          <a:ext cx="8416412" cy="4744719"/>
        </p:xfrm>
        <a:graphic>
          <a:graphicData uri="http://schemas.openxmlformats.org/drawingml/2006/table">
            <a:tbl>
              <a:tblPr/>
              <a:tblGrid>
                <a:gridCol w="17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2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7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Represented By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Description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04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External Entity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Any entity not within the control of the application, such as people and external systems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95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Process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Code, such as native code executables and .NET assemblies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95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Data Store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Data at rest, such as registry keys and databases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95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Data Flow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How data flows between elements, such as function calls and network data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2730910" y="2337111"/>
            <a:ext cx="10668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" name="Arc 18"/>
          <p:cNvSpPr/>
          <p:nvPr/>
        </p:nvSpPr>
        <p:spPr>
          <a:xfrm rot="19075897">
            <a:off x="2417379" y="5659507"/>
            <a:ext cx="1693863" cy="1543050"/>
          </a:xfrm>
          <a:prstGeom prst="arc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2730910" y="4577978"/>
            <a:ext cx="1143000" cy="304800"/>
            <a:chOff x="2743200" y="3962400"/>
            <a:chExt cx="1143000" cy="3048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743200" y="3962400"/>
              <a:ext cx="1143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743200" y="4265613"/>
              <a:ext cx="11430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2921410" y="3385095"/>
            <a:ext cx="685800" cy="685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14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Additional Element: </a:t>
            </a:r>
            <a:br>
              <a:rPr lang="en-US" b="1"/>
            </a:br>
            <a:r>
              <a:rPr lang="en-US" b="1"/>
              <a:t>Trust Boundaries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4A5FF548-4CEF-4C04-8A22-33E50D68620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aphicFrame>
        <p:nvGraphicFramePr>
          <p:cNvPr id="15380" name="Group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430109"/>
              </p:ext>
            </p:extLst>
          </p:nvPr>
        </p:nvGraphicFramePr>
        <p:xfrm>
          <a:off x="685800" y="2153285"/>
          <a:ext cx="7848600" cy="2037715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Represented By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Description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Trust Boundary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 point within an application where data flows from one privilege level to another, such as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network sockets, external entities and processes with different trust levels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Arc 5"/>
          <p:cNvSpPr/>
          <p:nvPr/>
        </p:nvSpPr>
        <p:spPr>
          <a:xfrm rot="16200000">
            <a:off x="2865287" y="2897582"/>
            <a:ext cx="1857131" cy="1796505"/>
          </a:xfrm>
          <a:prstGeom prst="arc">
            <a:avLst>
              <a:gd name="adj1" fmla="val 15522001"/>
              <a:gd name="adj2" fmla="val 364059"/>
            </a:avLst>
          </a:prstGeom>
          <a:ln w="28575">
            <a:solidFill>
              <a:srgbClr val="6D111B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29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Step 2: Threat Enumeration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3010468"/>
            <a:ext cx="8229600" cy="3306763"/>
          </a:xfrm>
        </p:spPr>
        <p:txBody>
          <a:bodyPr>
            <a:normAutofit/>
          </a:bodyPr>
          <a:lstStyle/>
          <a:p>
            <a:r>
              <a:rPr lang="en-US" sz="3000" b="1" dirty="0"/>
              <a:t>Experts:</a:t>
            </a:r>
            <a:r>
              <a:rPr lang="en-US" sz="3000" dirty="0"/>
              <a:t> </a:t>
            </a:r>
            <a:r>
              <a:rPr lang="en-US" sz="3000" b="0" dirty="0"/>
              <a:t>Brainstorming and other informal methods</a:t>
            </a:r>
          </a:p>
          <a:p>
            <a:r>
              <a:rPr lang="en-US" sz="3000" b="1" dirty="0"/>
              <a:t>Experts and Non-Experts:</a:t>
            </a:r>
            <a:r>
              <a:rPr lang="en-US" sz="3000" dirty="0"/>
              <a:t> </a:t>
            </a:r>
            <a:r>
              <a:rPr lang="en-US" sz="3000" b="0" dirty="0"/>
              <a:t>STRIDE threat types</a:t>
            </a:r>
          </a:p>
          <a:p>
            <a:pPr lvl="1"/>
            <a:r>
              <a:rPr lang="en-US" sz="2400" dirty="0"/>
              <a:t>Based on Microsoft Security Response Center (MSRC) issues and Common Vulnerability and Exposures (CVE)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564089E0-00E5-4D1C-BD65-DF1F07BBF3B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9752" y="1516039"/>
            <a:ext cx="8023746" cy="122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3200" b="1" dirty="0">
                <a:solidFill>
                  <a:schemeClr val="tx1"/>
                </a:solidFill>
                <a:latin typeface="+mj-lt"/>
              </a:rPr>
              <a:t>Step Objective: 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To identify threats for each data flow diagram element in the threat model</a:t>
            </a:r>
          </a:p>
        </p:txBody>
      </p:sp>
    </p:spTree>
    <p:extLst>
      <p:ext uri="{BB962C8B-B14F-4D97-AF65-F5344CB8AC3E}">
        <p14:creationId xmlns:p14="http://schemas.microsoft.com/office/powerpoint/2010/main" val="1326825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11118-EB71-8F25-FE36-C0CB0F60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Modeling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2339C-44C3-08AA-B6CF-679BD94F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/>
              <a:t>Threat modeling is to systematically identify and mitigate security risks in IT systems, including software applications and networks.</a:t>
            </a:r>
          </a:p>
          <a:p>
            <a:pPr lvl="1"/>
            <a:r>
              <a:rPr lang="en-US" sz="1600" b="0" dirty="0"/>
              <a:t>STRIDE : STRIDE is an acronym that stands for six categories of security threats (Spoofing, Tampering, Repudiation, Information Disclosure, DOS, Elevation of Privilege)</a:t>
            </a:r>
          </a:p>
          <a:p>
            <a:pPr lvl="1"/>
            <a:r>
              <a:rPr lang="en-US" sz="1600" b="0" dirty="0"/>
              <a:t>PASTA (Process for Attack Simulation and Threat Analysis) is a risk-centered threat modeling approach. </a:t>
            </a:r>
            <a:endParaRPr lang="en-US" sz="1600" dirty="0"/>
          </a:p>
          <a:p>
            <a:pPr lvl="1"/>
            <a:r>
              <a:rPr lang="en-US" sz="1600" b="0" dirty="0"/>
              <a:t>VAST (Visual, Agile, and Simple Threat). VAST is aimed at addressing the scalability issues posed by traditional threat modeling techniques in large and agile development environments.</a:t>
            </a:r>
          </a:p>
          <a:p>
            <a:pPr lvl="1"/>
            <a:r>
              <a:rPr lang="en-US" sz="1600" b="0" dirty="0"/>
              <a:t>OCTAVE (Operationally Critical Threat, Asset, and Vulnerability Evaluation). It is a suite of tools, techniques, and processes for risk-based information security strategic assessment and planning.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CDEBC-2195-CEFA-F01D-5A0BFCCDD8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589F7-1A7B-B0B5-A75D-1453FEBBA0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5-</a:t>
            </a:r>
            <a:fld id="{F15E75DC-CAE3-4F13-800B-97FA5B959DC5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5556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STRIDE Threat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2406EBF-0DD3-4AD0-B44B-7B2A3797B78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85146"/>
              </p:ext>
            </p:extLst>
          </p:nvPr>
        </p:nvGraphicFramePr>
        <p:xfrm>
          <a:off x="228600" y="1241928"/>
          <a:ext cx="8686799" cy="472695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3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58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Times New Roman"/>
                          <a:cs typeface="Times New Roman"/>
                        </a:rPr>
                        <a:t>Desired Property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Times New Roman"/>
                          <a:cs typeface="Times New Roman"/>
                        </a:rPr>
                        <a:t>Threat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800" b="1" dirty="0">
                          <a:latin typeface="Calibri"/>
                          <a:ea typeface="Times New Roman"/>
                          <a:cs typeface="Times New Roman"/>
                        </a:rPr>
                        <a:t>Definition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/>
                          <a:ea typeface="Times New Roman"/>
                          <a:cs typeface="Times New Roman"/>
                        </a:rPr>
                        <a:t>Authentication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S</a:t>
                      </a:r>
                      <a:r>
                        <a:rPr lang="en-US" sz="2000" dirty="0">
                          <a:latin typeface="Calibri"/>
                          <a:ea typeface="Times New Roman"/>
                          <a:cs typeface="Times New Roman"/>
                        </a:rPr>
                        <a:t>poofing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Impersonating something or someone else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5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/>
                          <a:ea typeface="Times New Roman"/>
                          <a:cs typeface="Times New Roman"/>
                        </a:rPr>
                        <a:t>Integrity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dirty="0">
                          <a:latin typeface="Calibri"/>
                          <a:ea typeface="Times New Roman"/>
                          <a:cs typeface="Times New Roman"/>
                        </a:rPr>
                        <a:t>ampering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Modifying code or data without authorization – </a:t>
                      </a:r>
                      <a:r>
                        <a:rPr lang="en-US" sz="1800" i="1" kern="1200" dirty="0">
                          <a:solidFill>
                            <a:schemeClr val="dk1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modifying things that you are not supposed to modify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86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/>
                          <a:ea typeface="Times New Roman"/>
                          <a:cs typeface="Times New Roman"/>
                        </a:rPr>
                        <a:t>Non-repudiation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dirty="0">
                          <a:latin typeface="Calibri"/>
                          <a:ea typeface="Times New Roman"/>
                          <a:cs typeface="Times New Roman"/>
                        </a:rPr>
                        <a:t>epudiation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The ability to claim to have not performed some action against an application – </a:t>
                      </a:r>
                      <a:r>
                        <a:rPr lang="en-US" sz="1800" i="1" kern="1200" dirty="0">
                          <a:solidFill>
                            <a:schemeClr val="dk1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claiming doing things that you did not do or claiming not doing things that you actually did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/>
                          <a:ea typeface="Times New Roman"/>
                          <a:cs typeface="Times New Roman"/>
                        </a:rPr>
                        <a:t>Confidentiality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dirty="0">
                          <a:latin typeface="Calibri"/>
                          <a:ea typeface="Times New Roman"/>
                          <a:cs typeface="Times New Roman"/>
                        </a:rPr>
                        <a:t>nformation Disclosure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The exposure of information to unauthorized users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98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/>
                          <a:ea typeface="Times New Roman"/>
                          <a:cs typeface="Times New Roman"/>
                        </a:rPr>
                        <a:t>Availability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D</a:t>
                      </a:r>
                      <a:r>
                        <a:rPr lang="en-US" sz="2000" dirty="0">
                          <a:latin typeface="Calibri"/>
                          <a:ea typeface="Times New Roman"/>
                          <a:cs typeface="Times New Roman"/>
                        </a:rPr>
                        <a:t>enial of Service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The ability to deny or degrade a service to legitimate users  - </a:t>
                      </a:r>
                      <a:r>
                        <a:rPr lang="en-US" sz="1800" i="1" kern="1200" dirty="0">
                          <a:solidFill>
                            <a:schemeClr val="dk1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prevent system from providing the service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94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/>
                          <a:ea typeface="Times New Roman"/>
                          <a:cs typeface="Times New Roman"/>
                        </a:rPr>
                        <a:t>Authorization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latin typeface="Calibri"/>
                          <a:ea typeface="Times New Roman"/>
                          <a:cs typeface="Times New Roman"/>
                        </a:rPr>
                        <a:t>levation of Privilege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The ability of a user to elevate their privileges with an application without authorization – </a:t>
                      </a:r>
                      <a:r>
                        <a:rPr lang="en-US" sz="1800" i="1" kern="1200" dirty="0">
                          <a:solidFill>
                            <a:schemeClr val="dk1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do things that they are not supposed to do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022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15B13-E211-DF46-8734-90B65959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Spoofing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848EF6F5-828D-264E-B6B7-BFC6D82A3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02" y="1295400"/>
            <a:ext cx="7430395" cy="4495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7CF29-81F9-9640-AF0E-600F2CA578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1ED67-E68C-6745-AD5D-2C6AE8C850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5-</a:t>
            </a:r>
            <a:fld id="{F15E75DC-CAE3-4F13-800B-97FA5B959DC5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0241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/>
              <a:t>Agenda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Overview of Threat Modeling process</a:t>
            </a:r>
          </a:p>
          <a:p>
            <a:pPr marL="914400" lvl="1" indent="-457200" eaLnBrk="1" hangingPunct="1"/>
            <a:r>
              <a:rPr lang="en-US" sz="2400" dirty="0"/>
              <a:t>When to threat model, Who performs threat modeling, &amp; What to threat model</a:t>
            </a:r>
          </a:p>
          <a:p>
            <a:pPr eaLnBrk="1" hangingPunct="1"/>
            <a:r>
              <a:rPr lang="en-US" sz="2800" dirty="0"/>
              <a:t>Threat Modeling requirements</a:t>
            </a:r>
          </a:p>
          <a:p>
            <a:pPr eaLnBrk="1" hangingPunct="1"/>
            <a:r>
              <a:rPr lang="en-US" sz="2800" dirty="0"/>
              <a:t>Microsoft SDL Threat Modeling Tool overview</a:t>
            </a:r>
          </a:p>
          <a:p>
            <a:pPr marL="914400" lvl="1" indent="-457200" eaLnBrk="1" hangingPunct="1"/>
            <a:r>
              <a:rPr lang="en-US" sz="2400" dirty="0"/>
              <a:t>Benefits and features</a:t>
            </a:r>
          </a:p>
          <a:p>
            <a:pPr eaLnBrk="1" hangingPunct="1"/>
            <a:r>
              <a:rPr lang="en-US" sz="2800" dirty="0"/>
              <a:t>Microsoft SDL Threat Modeling Tool steps:</a:t>
            </a:r>
          </a:p>
          <a:p>
            <a:pPr marL="914400" lvl="1" indent="-457200" eaLnBrk="1" hangingPunct="1">
              <a:buFont typeface="Calibri" pitchFamily="34" charset="0"/>
              <a:buAutoNum type="arabicPeriod"/>
            </a:pPr>
            <a:r>
              <a:rPr lang="en-US" sz="2400" dirty="0"/>
              <a:t>Draw Diagrams</a:t>
            </a:r>
          </a:p>
          <a:p>
            <a:pPr marL="914400" lvl="1" indent="-457200" eaLnBrk="1" hangingPunct="1">
              <a:buFont typeface="Calibri" pitchFamily="34" charset="0"/>
              <a:buAutoNum type="arabicPeriod"/>
            </a:pPr>
            <a:r>
              <a:rPr lang="en-US" sz="2400" dirty="0"/>
              <a:t>Analyze Model</a:t>
            </a:r>
          </a:p>
          <a:p>
            <a:pPr marL="914400" lvl="1" indent="-457200" eaLnBrk="1" hangingPunct="1">
              <a:buFont typeface="Calibri" pitchFamily="34" charset="0"/>
              <a:buAutoNum type="arabicPeriod"/>
            </a:pPr>
            <a:r>
              <a:rPr lang="en-US" sz="2400" dirty="0"/>
              <a:t>Describe Environment</a:t>
            </a:r>
          </a:p>
          <a:p>
            <a:pPr marL="914400" lvl="1" indent="-457200" eaLnBrk="1" hangingPunct="1">
              <a:buFont typeface="Calibri" pitchFamily="34" charset="0"/>
              <a:buAutoNum type="arabicPeriod"/>
            </a:pPr>
            <a:r>
              <a:rPr lang="en-US" sz="2400" dirty="0"/>
              <a:t>Generate Reports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F2D52F0B-531D-4A7F-83A4-D1CCD54A4EF2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50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87F9-4C55-FD41-81FF-1AC5204A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Tampering</a:t>
            </a:r>
          </a:p>
        </p:txBody>
      </p:sp>
      <p:pic>
        <p:nvPicPr>
          <p:cNvPr id="7" name="Content Placeholder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99E69F75-C386-7345-8328-6DD8B9BE6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56367"/>
            <a:ext cx="8229600" cy="257386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E1F88-BD2C-424A-9F9D-409BA55D1E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0F12E-E37B-3543-95CD-FB371D0213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5-</a:t>
            </a:r>
            <a:fld id="{F15E75DC-CAE3-4F13-800B-97FA5B959DC5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255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9C1FD-28A9-824F-8076-13E3DFFA9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Repudiation</a:t>
            </a:r>
          </a:p>
        </p:txBody>
      </p:sp>
      <p:pic>
        <p:nvPicPr>
          <p:cNvPr id="7" name="Content Placeholder 6" descr="Table&#10;&#10;Description automatically generated with low confidence">
            <a:extLst>
              <a:ext uri="{FF2B5EF4-FFF2-40B4-BE49-F238E27FC236}">
                <a16:creationId xmlns:a16="http://schemas.microsoft.com/office/drawing/2014/main" id="{EA39A935-F3BC-EC4E-8134-696A20046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14411"/>
            <a:ext cx="8229600" cy="22577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11E6A-91E1-FB44-A2CF-D9E539FBA1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047A1-231C-B144-8431-DF2EE0322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5-</a:t>
            </a:r>
            <a:fld id="{F15E75DC-CAE3-4F13-800B-97FA5B959DC5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3467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87AC-F1B6-8E41-BAEE-E89B288E3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Information Disclosure</a:t>
            </a: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AA08DF-ED6E-EE4E-888F-C2B515F83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1119"/>
            <a:ext cx="8229600" cy="35043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3DDB1-2EF4-E74F-9336-DCBAE234ED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F2E09-DBF3-F847-AA6D-530CF53C9E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5-</a:t>
            </a:r>
            <a:fld id="{F15E75DC-CAE3-4F13-800B-97FA5B959DC5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254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03A93-0559-8C42-B834-B94FEAB0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Denial of Service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41305BF8-DB2A-A449-9690-77652B20A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7833"/>
            <a:ext cx="8229600" cy="281093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6731D-AE65-994C-A334-EA705F7502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8C0C3-0A16-DF45-A588-C2BCF74B5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5-</a:t>
            </a:r>
            <a:fld id="{F15E75DC-CAE3-4F13-800B-97FA5B959DC5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81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93AA-6D75-6E48-B16D-02AFFD3E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Elevation of Privilege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4B44152E-7D08-9648-8A24-0B96CEAD9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13534"/>
            <a:ext cx="8229600" cy="285953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BF520-0AD5-4041-A736-4D2C8127E2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12746-5DEB-0D41-871C-D7915D5D6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5-</a:t>
            </a:r>
            <a:fld id="{F15E75DC-CAE3-4F13-800B-97FA5B959DC5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5004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80730" y="2743200"/>
            <a:ext cx="8306070" cy="914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0730" y="3657600"/>
            <a:ext cx="8306070" cy="914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Identifying STRIDE Threats by Data Flow Diagram Element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50D0A393-2D94-4A87-94D6-364FD022920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6800" y="2895600"/>
            <a:ext cx="990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447800" y="3733800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066800" y="4800600"/>
            <a:ext cx="990600" cy="304800"/>
            <a:chOff x="2743200" y="3962400"/>
            <a:chExt cx="1143000" cy="3048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743200" y="3962400"/>
              <a:ext cx="1143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743200" y="4265613"/>
              <a:ext cx="11430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rc 10"/>
          <p:cNvSpPr/>
          <p:nvPr/>
        </p:nvSpPr>
        <p:spPr>
          <a:xfrm rot="19075897">
            <a:off x="674417" y="5708278"/>
            <a:ext cx="1693863" cy="1543050"/>
          </a:xfrm>
          <a:prstGeom prst="arc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376436"/>
              </p:ext>
            </p:extLst>
          </p:nvPr>
        </p:nvGraphicFramePr>
        <p:xfrm>
          <a:off x="380728" y="1844040"/>
          <a:ext cx="8306072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8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82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82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82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99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Element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External entity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  <a:sym typeface="Webdings"/>
                        </a:rPr>
                        <a:t></a:t>
                      </a:r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  <a:sym typeface="Webdings"/>
                        </a:rPr>
                        <a:t></a:t>
                      </a:r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Process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  <a:sym typeface="Webdings"/>
                        </a:rPr>
                        <a:t></a:t>
                      </a:r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  <a:sym typeface="Webdings"/>
                        </a:rPr>
                        <a:t></a:t>
                      </a:r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  <a:sym typeface="Webdings"/>
                        </a:rPr>
                        <a:t></a:t>
                      </a:r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  <a:sym typeface="Webdings"/>
                        </a:rPr>
                        <a:t></a:t>
                      </a:r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  <a:sym typeface="Webdings"/>
                        </a:rPr>
                        <a:t></a:t>
                      </a:r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  <a:sym typeface="Webdings"/>
                        </a:rPr>
                        <a:t></a:t>
                      </a:r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 Store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  <a:sym typeface="Webdings"/>
                        </a:rPr>
                        <a:t></a:t>
                      </a:r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rgbClr val="C00000"/>
                          </a:solidFill>
                          <a:sym typeface="Webdings"/>
                        </a:rPr>
                        <a:t></a:t>
                      </a:r>
                      <a:endParaRPr lang="en-US" sz="44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  <a:sym typeface="Webdings"/>
                        </a:rPr>
                        <a:t></a:t>
                      </a:r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  <a:sym typeface="Webdings"/>
                        </a:rPr>
                        <a:t></a:t>
                      </a:r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 Flow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  <a:sym typeface="Webdings"/>
                        </a:rPr>
                        <a:t></a:t>
                      </a:r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  <a:sym typeface="Webdings"/>
                        </a:rPr>
                        <a:t></a:t>
                      </a:r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  <a:sym typeface="Webdings"/>
                        </a:rPr>
                        <a:t></a:t>
                      </a:r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30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Step 3: Mitigation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4AEEB9A-12DF-4815-AB8D-375A37ECC9D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1447800"/>
            <a:ext cx="807720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3200" b="1" dirty="0">
                <a:solidFill>
                  <a:schemeClr val="tx1"/>
                </a:solidFill>
                <a:latin typeface="+mj-lt"/>
              </a:rPr>
              <a:t>Step Objective: 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To address identified threats to an application design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229600" cy="3382963"/>
          </a:xfrm>
        </p:spPr>
        <p:txBody>
          <a:bodyPr>
            <a:normAutofit/>
          </a:bodyPr>
          <a:lstStyle/>
          <a:p>
            <a:pPr marL="0" indent="0">
              <a:buFont typeface="Arial" charset="0"/>
              <a:buNone/>
              <a:defRPr/>
            </a:pPr>
            <a:r>
              <a:rPr lang="en-US" sz="3200" dirty="0"/>
              <a:t>Approaches to threat mitigation (</a:t>
            </a:r>
            <a:r>
              <a:rPr lang="en-US" sz="3200" b="0" dirty="0"/>
              <a:t>in order of preference</a:t>
            </a:r>
            <a:r>
              <a:rPr lang="en-US" sz="3200" dirty="0"/>
              <a:t>):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b="0" dirty="0"/>
              <a:t>Redesign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b="0" dirty="0"/>
              <a:t>Use standard mitigations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b="0" dirty="0"/>
              <a:t>Use unique mitigations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b="0" dirty="0"/>
              <a:t>Accept risk in accordance with policies</a:t>
            </a:r>
          </a:p>
        </p:txBody>
      </p:sp>
    </p:spTree>
    <p:extLst>
      <p:ext uri="{BB962C8B-B14F-4D97-AF65-F5344CB8AC3E}">
        <p14:creationId xmlns:p14="http://schemas.microsoft.com/office/powerpoint/2010/main" val="278648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Examples of Standard Mitigations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1C9BEFEC-FEDF-4263-9104-3E95A094B33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graphicFrame>
        <p:nvGraphicFramePr>
          <p:cNvPr id="20511" name="Group 3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288283"/>
              </p:ext>
            </p:extLst>
          </p:nvPr>
        </p:nvGraphicFramePr>
        <p:xfrm>
          <a:off x="228600" y="1447800"/>
          <a:ext cx="8686800" cy="4876801"/>
        </p:xfrm>
        <a:graphic>
          <a:graphicData uri="http://schemas.openxmlformats.org/drawingml/2006/table">
            <a:tbl>
              <a:tblPr/>
              <a:tblGrid>
                <a:gridCol w="1902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3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0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Threat</a:t>
                      </a: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Example Standard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Mitigations</a:t>
                      </a:r>
                    </a:p>
                  </a:txBody>
                  <a:tcPr marL="68580" marR="6858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37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Spoofing</a:t>
                      </a:r>
                    </a:p>
                  </a:txBody>
                  <a:tcPr marL="68580" marR="6858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Ipsec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				Digital signatures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Message authentication codes	Hashes</a:t>
                      </a:r>
                    </a:p>
                  </a:txBody>
                  <a:tcPr marL="68580" marR="6858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2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Tampering</a:t>
                      </a:r>
                    </a:p>
                  </a:txBody>
                  <a:tcPr marL="68580" marR="6858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ACLs				Digital signatures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Message Authentication Codes </a:t>
                      </a:r>
                    </a:p>
                  </a:txBody>
                  <a:tcPr marL="68580" marR="6858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4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Repudiation</a:t>
                      </a:r>
                    </a:p>
                  </a:txBody>
                  <a:tcPr marL="68580" marR="6858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Strong Authentication		Secure logging and auditing</a:t>
                      </a:r>
                    </a:p>
                  </a:txBody>
                  <a:tcPr marL="68580" marR="6858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Information Disclosure</a:t>
                      </a:r>
                    </a:p>
                  </a:txBody>
                  <a:tcPr marL="68580" marR="6858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Encryption			ACLs</a:t>
                      </a:r>
                    </a:p>
                  </a:txBody>
                  <a:tcPr marL="68580" marR="6858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1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Denial of Service</a:t>
                      </a:r>
                    </a:p>
                  </a:txBody>
                  <a:tcPr marL="68580" marR="6858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ACLs				Quotas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High availability designs</a:t>
                      </a:r>
                    </a:p>
                  </a:txBody>
                  <a:tcPr marL="68580" marR="6858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1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Elevation of Privilege</a:t>
                      </a:r>
                    </a:p>
                  </a:txBody>
                  <a:tcPr marL="68580" marR="6858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ACLs				Group or role membership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Input validation</a:t>
                      </a:r>
                    </a:p>
                  </a:txBody>
                  <a:tcPr marL="68580" marR="6858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85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B7524-2780-7F49-822D-0435B5BD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Mitigation Technologies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8813589A-C758-DB4F-914F-2CE6F2FDC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23427"/>
            <a:ext cx="8229600" cy="383974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E4CC4-69C9-D94A-A91B-D05D3B8BD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56CA36-8210-144A-8371-F34560F41C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5-</a:t>
            </a:r>
            <a:fld id="{F15E75DC-CAE3-4F13-800B-97FA5B959DC5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2144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Step 4: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C96DDD9A-40BC-44CF-9B2D-1B4493ADC50C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1447800"/>
            <a:ext cx="80772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3200" b="1" dirty="0">
                <a:solidFill>
                  <a:schemeClr val="tx1"/>
                </a:solidFill>
                <a:latin typeface="+mj-lt"/>
              </a:rPr>
              <a:t>Step Objective: 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To help ensure that threat models accurately reflect application design and potential threats</a:t>
            </a:r>
          </a:p>
        </p:txBody>
      </p:sp>
      <p:sp>
        <p:nvSpPr>
          <p:cNvPr id="21509" name="Content Placeholder 2"/>
          <p:cNvSpPr>
            <a:spLocks noGrp="1"/>
          </p:cNvSpPr>
          <p:nvPr>
            <p:ph idx="1"/>
          </p:nvPr>
        </p:nvSpPr>
        <p:spPr>
          <a:xfrm>
            <a:off x="457200" y="3200400"/>
            <a:ext cx="8229600" cy="2925763"/>
          </a:xfrm>
        </p:spPr>
        <p:txBody>
          <a:bodyPr/>
          <a:lstStyle/>
          <a:p>
            <a:r>
              <a:rPr lang="en-US" sz="3200" dirty="0"/>
              <a:t>Validation of the </a:t>
            </a:r>
            <a:r>
              <a:rPr lang="en-US" sz="3200" dirty="0">
                <a:solidFill>
                  <a:srgbClr val="FF0000"/>
                </a:solidFill>
              </a:rPr>
              <a:t>model</a:t>
            </a:r>
          </a:p>
          <a:p>
            <a:r>
              <a:rPr lang="en-US" sz="3200" dirty="0"/>
              <a:t>Validation of </a:t>
            </a:r>
            <a:r>
              <a:rPr lang="en-US" sz="3200" dirty="0">
                <a:solidFill>
                  <a:srgbClr val="FF0000"/>
                </a:solidFill>
              </a:rPr>
              <a:t>enumerated threats</a:t>
            </a:r>
          </a:p>
          <a:p>
            <a:r>
              <a:rPr lang="en-US" sz="3200" dirty="0"/>
              <a:t>Validation of </a:t>
            </a:r>
            <a:r>
              <a:rPr lang="en-US" sz="3200" dirty="0">
                <a:solidFill>
                  <a:srgbClr val="FF0000"/>
                </a:solidFill>
              </a:rPr>
              <a:t>mitigations</a:t>
            </a:r>
          </a:p>
          <a:p>
            <a:r>
              <a:rPr lang="en-US" sz="3200" dirty="0"/>
              <a:t>Validation of </a:t>
            </a:r>
            <a:r>
              <a:rPr lang="en-US" sz="3200" dirty="0">
                <a:solidFill>
                  <a:srgbClr val="FF0000"/>
                </a:solidFill>
              </a:rPr>
              <a:t>assumptions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56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9FE3-F3B3-58F9-A24D-0753DB74A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Threat 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3A366-71DD-BD80-6DD1-5C22A2D19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sz="1800" b="0" i="0" u="none" strike="noStrike" dirty="0">
                <a:solidFill>
                  <a:srgbClr val="121512"/>
                </a:solidFill>
                <a:effectLst/>
                <a:highlight>
                  <a:srgbClr val="FAFAFA"/>
                </a:highlight>
                <a:latin typeface="Inter Variable"/>
              </a:rPr>
              <a:t>Threat </a:t>
            </a:r>
            <a:r>
              <a:rPr lang="en-MY" sz="1800" b="0" i="0" u="none" strike="noStrike" dirty="0" err="1">
                <a:solidFill>
                  <a:srgbClr val="121512"/>
                </a:solidFill>
                <a:effectLst/>
                <a:highlight>
                  <a:srgbClr val="FAFAFA"/>
                </a:highlight>
                <a:latin typeface="Inter Variable"/>
              </a:rPr>
              <a:t>modeling</a:t>
            </a:r>
            <a:r>
              <a:rPr lang="en-MY" sz="1800" b="0" i="0" u="none" strike="noStrike" dirty="0">
                <a:solidFill>
                  <a:srgbClr val="121512"/>
                </a:solidFill>
                <a:effectLst/>
                <a:highlight>
                  <a:srgbClr val="FAFAFA"/>
                </a:highlight>
                <a:latin typeface="Inter Variable"/>
              </a:rPr>
              <a:t> for IoT applications involves a structured process where potential threats, such as security vulnerabilities and risks within an Internet of Things (IoT) ecosystem, are identified, prioritized, and countered systematically. </a:t>
            </a:r>
          </a:p>
          <a:p>
            <a:r>
              <a:rPr lang="en-MY" sz="1800" b="0" i="0" u="none" strike="noStrike" dirty="0">
                <a:solidFill>
                  <a:srgbClr val="121512"/>
                </a:solidFill>
                <a:effectLst/>
                <a:latin typeface="Inter Variable"/>
              </a:rPr>
              <a:t>The process typically involves the following key components:</a:t>
            </a:r>
          </a:p>
          <a:p>
            <a:pPr lvl="1">
              <a:buFont typeface="+mj-lt"/>
              <a:buAutoNum type="arabicPeriod"/>
            </a:pPr>
            <a:r>
              <a:rPr lang="en-MY" sz="1800" b="1" i="0" u="none" strike="noStrike" dirty="0">
                <a:solidFill>
                  <a:srgbClr val="121512"/>
                </a:solidFill>
                <a:effectLst/>
                <a:latin typeface="Inter Variable"/>
              </a:rPr>
              <a:t>Identifying assets</a:t>
            </a:r>
            <a:r>
              <a:rPr lang="en-MY" sz="1800" b="0" i="0" u="none" strike="noStrike" dirty="0">
                <a:solidFill>
                  <a:srgbClr val="121512"/>
                </a:solidFill>
                <a:effectLst/>
                <a:latin typeface="Inter Variable"/>
              </a:rPr>
              <a:t>: Pinpointing what needs to be protected, such as data, devices, and services.</a:t>
            </a:r>
          </a:p>
          <a:p>
            <a:pPr lvl="1">
              <a:buFont typeface="+mj-lt"/>
              <a:buAutoNum type="arabicPeriod"/>
            </a:pPr>
            <a:r>
              <a:rPr lang="en-MY" sz="1800" b="1" i="0" u="none" strike="noStrike" dirty="0">
                <a:solidFill>
                  <a:srgbClr val="121512"/>
                </a:solidFill>
                <a:effectLst/>
                <a:latin typeface="Inter Variable"/>
              </a:rPr>
              <a:t>Creating an architecture overview</a:t>
            </a:r>
            <a:r>
              <a:rPr lang="en-MY" sz="1800" b="0" i="0" u="none" strike="noStrike" dirty="0">
                <a:solidFill>
                  <a:srgbClr val="121512"/>
                </a:solidFill>
                <a:effectLst/>
                <a:latin typeface="Inter Variable"/>
              </a:rPr>
              <a:t>: Diagramming network structures, device connections, and data flow to understand how the IoT system is organized.</a:t>
            </a:r>
          </a:p>
          <a:p>
            <a:pPr lvl="1">
              <a:buFont typeface="+mj-lt"/>
              <a:buAutoNum type="arabicPeriod"/>
            </a:pPr>
            <a:r>
              <a:rPr lang="en-MY" sz="1800" b="1" i="0" u="none" strike="noStrike" dirty="0">
                <a:solidFill>
                  <a:srgbClr val="121512"/>
                </a:solidFill>
                <a:effectLst/>
                <a:latin typeface="Inter Variable"/>
              </a:rPr>
              <a:t>Enumerating threats</a:t>
            </a:r>
            <a:r>
              <a:rPr lang="en-MY" sz="1800" b="0" i="0" u="none" strike="noStrike" dirty="0">
                <a:solidFill>
                  <a:srgbClr val="121512"/>
                </a:solidFill>
                <a:effectLst/>
                <a:latin typeface="Inter Variable"/>
              </a:rPr>
              <a:t>: Identifying potential malicious acts and vulnerabilities that could affect the system based on its architecture and external environment.</a:t>
            </a:r>
          </a:p>
          <a:p>
            <a:pPr lvl="1">
              <a:buFont typeface="+mj-lt"/>
              <a:buAutoNum type="arabicPeriod"/>
            </a:pPr>
            <a:r>
              <a:rPr lang="en-MY" sz="1800" b="1" i="0" u="none" strike="noStrike" dirty="0">
                <a:solidFill>
                  <a:srgbClr val="121512"/>
                </a:solidFill>
                <a:effectLst/>
                <a:latin typeface="Inter Variable"/>
              </a:rPr>
              <a:t>Mapping threats to risks</a:t>
            </a:r>
            <a:r>
              <a:rPr lang="en-MY" sz="1800" b="0" i="0" u="none" strike="noStrike" dirty="0">
                <a:solidFill>
                  <a:srgbClr val="121512"/>
                </a:solidFill>
                <a:effectLst/>
                <a:latin typeface="Inter Variable"/>
              </a:rPr>
              <a:t>: Assessing the impact and likelihood of these threats to prioritize them according to the level of risk they pose.</a:t>
            </a:r>
          </a:p>
          <a:p>
            <a:pPr lvl="1">
              <a:buFont typeface="+mj-lt"/>
              <a:buAutoNum type="arabicPeriod"/>
            </a:pPr>
            <a:r>
              <a:rPr lang="en-MY" sz="1800" b="1" i="0" u="none" strike="noStrike" dirty="0">
                <a:solidFill>
                  <a:srgbClr val="121512"/>
                </a:solidFill>
                <a:effectLst/>
                <a:latin typeface="Inter Variable"/>
              </a:rPr>
              <a:t>Defining mitigation strategies</a:t>
            </a:r>
            <a:r>
              <a:rPr lang="en-MY" sz="1800" b="0" i="0" u="none" strike="noStrike" dirty="0">
                <a:solidFill>
                  <a:srgbClr val="121512"/>
                </a:solidFill>
                <a:effectLst/>
                <a:latin typeface="Inter Variable"/>
              </a:rPr>
              <a:t>: Developing approaches to minimize the risks identified, either through technological solutions, policies, or procedural changes.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AE02D-C737-9581-AC4A-FAF093AB31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B613E-A0C6-BAA4-416B-E6D0CADA2C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5-</a:t>
            </a:r>
            <a:fld id="{F15E75DC-CAE3-4F13-800B-97FA5B959DC5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8614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Microsoft SDL </a:t>
            </a:r>
            <a:br>
              <a:rPr lang="en-US" b="1"/>
            </a:br>
            <a:r>
              <a:rPr lang="en-US" b="1"/>
              <a:t>Threat Modeling Requirements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65760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r>
              <a:rPr lang="en-US" sz="3200" dirty="0"/>
              <a:t>Threat models must:</a:t>
            </a:r>
          </a:p>
          <a:p>
            <a:r>
              <a:rPr lang="en-US" sz="2800" b="0" dirty="0"/>
              <a:t>Be created for all functionality identified during the cost analysis phase (stage 2) of the Microsoft SDL</a:t>
            </a:r>
          </a:p>
          <a:p>
            <a:r>
              <a:rPr lang="en-US" sz="2800" b="0" dirty="0"/>
              <a:t>Meet minimal quality requirements </a:t>
            </a:r>
          </a:p>
          <a:p>
            <a:r>
              <a:rPr lang="en-US" sz="2800" b="0" dirty="0"/>
              <a:t>Be reviewed and approved by at least one developer, one tester and one program manager</a:t>
            </a:r>
          </a:p>
          <a:p>
            <a:r>
              <a:rPr lang="en-US" sz="2800" b="0" dirty="0"/>
              <a:t>Be stored using document control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59A4DEB8-F3A2-4C9B-A67E-546195340B5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40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Microsoft SDL </a:t>
            </a:r>
            <a:br>
              <a:rPr lang="en-US" b="1"/>
            </a:br>
            <a:r>
              <a:rPr lang="en-US" b="1"/>
              <a:t>Threat Modeling Tool Overview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3048000"/>
          </a:xfrm>
        </p:spPr>
        <p:txBody>
          <a:bodyPr/>
          <a:lstStyle/>
          <a:p>
            <a:r>
              <a:rPr lang="en-US" sz="2400" dirty="0"/>
              <a:t>Official Web site:</a:t>
            </a:r>
          </a:p>
          <a:p>
            <a:pPr lvl="1"/>
            <a:r>
              <a:rPr lang="en-US" sz="2000" u="sng" dirty="0">
                <a:hlinkClick r:id="rId3"/>
              </a:rPr>
              <a:t>https://docs.microsoft.com/en-us/azure/security/azure-security-threat-modeling-tool</a:t>
            </a:r>
            <a:endParaRPr lang="en-US" sz="2000" u="sng" dirty="0"/>
          </a:p>
          <a:p>
            <a:pPr marL="342900" lvl="1" indent="-342900">
              <a:buClr>
                <a:schemeClr val="accent4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2400" b="1" dirty="0">
                <a:latin typeface="+mj-lt"/>
                <a:cs typeface="ＭＳ Ｐゴシック" charset="0"/>
              </a:rPr>
              <a:t>Microsoft SDL Threat Modeling tool requirements:</a:t>
            </a:r>
          </a:p>
          <a:p>
            <a:pPr lvl="1"/>
            <a:r>
              <a:rPr lang="en-US" sz="2000" dirty="0"/>
              <a:t>Microsoft Vista, Microsoft Server 2008 or higher</a:t>
            </a:r>
          </a:p>
          <a:p>
            <a:pPr lvl="1"/>
            <a:r>
              <a:rPr lang="en-US" sz="2000" dirty="0"/>
              <a:t>Microsoft Visio 2007 or higher</a:t>
            </a:r>
          </a:p>
          <a:p>
            <a:pPr lvl="1"/>
            <a:r>
              <a:rPr lang="en-US" sz="2000" dirty="0"/>
              <a:t>Newer releases are integrated with Microsoft Azure.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E803CA6-E40D-48BB-AC50-CADF6C44CAFD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1981200"/>
            <a:ext cx="80772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b="1" dirty="0">
                <a:solidFill>
                  <a:schemeClr val="tx1"/>
                </a:solidFill>
                <a:latin typeface="+mj-lt"/>
              </a:rPr>
              <a:t>Microsoft SDL Threat Modeling Tool: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A graphical user interface tool that helps application designers create and analyze threat models, document mitigations and create actionable reports</a:t>
            </a:r>
          </a:p>
        </p:txBody>
      </p:sp>
    </p:spTree>
    <p:extLst>
      <p:ext uri="{BB962C8B-B14F-4D97-AF65-F5344CB8AC3E}">
        <p14:creationId xmlns:p14="http://schemas.microsoft.com/office/powerpoint/2010/main" val="1023366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708528"/>
          </a:xfrm>
        </p:spPr>
        <p:txBody>
          <a:bodyPr/>
          <a:lstStyle/>
          <a:p>
            <a:r>
              <a:rPr lang="en-US" b="1" dirty="0"/>
              <a:t>The Microsoft SDL Threat Modeling Tool</a:t>
            </a:r>
          </a:p>
        </p:txBody>
      </p:sp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371599"/>
            <a:ext cx="7391400" cy="49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6079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Microsoft SDL Threat </a:t>
            </a:r>
            <a:br>
              <a:rPr lang="en-US" sz="4000" b="1" dirty="0"/>
            </a:br>
            <a:r>
              <a:rPr lang="en-US" sz="4000" b="1" dirty="0"/>
              <a:t>Modeling Tool Benefits and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1090364C-1A8F-4075-AE52-0783B7B0145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5038" y="2590800"/>
            <a:ext cx="420211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ight Arrow 12"/>
          <p:cNvSpPr/>
          <p:nvPr/>
        </p:nvSpPr>
        <p:spPr>
          <a:xfrm>
            <a:off x="4114800" y="3733800"/>
            <a:ext cx="533400" cy="5334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495800" y="2133600"/>
            <a:ext cx="4724400" cy="3962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Process automation</a:t>
            </a:r>
          </a:p>
          <a:p>
            <a:r>
              <a:rPr lang="en-US" dirty="0"/>
              <a:t>Guided analysis of threats and mitigations (STRIDE)</a:t>
            </a:r>
          </a:p>
          <a:p>
            <a:r>
              <a:rPr lang="en-US" dirty="0"/>
              <a:t>Microsoft Visual Studio Team Foundation Server integration</a:t>
            </a:r>
          </a:p>
          <a:p>
            <a:r>
              <a:rPr lang="en-US" dirty="0"/>
              <a:t>Reporting capabilities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76400" y="1981201"/>
            <a:ext cx="5715000" cy="3886199"/>
            <a:chOff x="990600" y="1600200"/>
            <a:chExt cx="7010400" cy="4648199"/>
          </a:xfrm>
        </p:grpSpPr>
        <p:graphicFrame>
          <p:nvGraphicFramePr>
            <p:cNvPr id="15" name="Diagram 14"/>
            <p:cNvGraphicFramePr/>
            <p:nvPr>
              <p:extLst>
                <p:ext uri="{D42A27DB-BD31-4B8C-83A1-F6EECF244321}">
                  <p14:modId xmlns:p14="http://schemas.microsoft.com/office/powerpoint/2010/main" val="2864721896"/>
                </p:ext>
              </p:extLst>
            </p:nvPr>
          </p:nvGraphicFramePr>
          <p:xfrm>
            <a:off x="990600" y="1600200"/>
            <a:ext cx="60960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16" name="Rounded Rectangle 15"/>
            <p:cNvSpPr/>
            <p:nvPr/>
          </p:nvSpPr>
          <p:spPr>
            <a:xfrm>
              <a:off x="2971800" y="2794000"/>
              <a:ext cx="3048000" cy="274320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ysClr val="windowText" lastClr="000000"/>
                  </a:solidFill>
                  <a:latin typeface="+mj-lt"/>
                </a:rPr>
                <a:t>Product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ysClr val="windowText" lastClr="000000"/>
                  </a:solidFill>
                  <a:latin typeface="+mj-lt"/>
                </a:rPr>
                <a:t>Development</a:t>
              </a:r>
            </a:p>
          </p:txBody>
        </p:sp>
        <p:sp>
          <p:nvSpPr>
            <p:cNvPr id="17" name="Right Arrow 16"/>
            <p:cNvSpPr/>
            <p:nvPr/>
          </p:nvSpPr>
          <p:spPr>
            <a:xfrm rot="1260948">
              <a:off x="3124200" y="2330450"/>
              <a:ext cx="457200" cy="3810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graphicFrame>
          <p:nvGraphicFramePr>
            <p:cNvPr id="18" name="Diagram 17"/>
            <p:cNvGraphicFramePr/>
            <p:nvPr>
              <p:extLst>
                <p:ext uri="{D42A27DB-BD31-4B8C-83A1-F6EECF244321}">
                  <p14:modId xmlns:p14="http://schemas.microsoft.com/office/powerpoint/2010/main" val="3993414827"/>
                </p:ext>
              </p:extLst>
            </p:nvPr>
          </p:nvGraphicFramePr>
          <p:xfrm>
            <a:off x="1066800" y="1904999"/>
            <a:ext cx="6934200" cy="43434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2889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25 -2.22222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22222E-6 L -0.49861 -0.00555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" y="-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the Microsoft </a:t>
            </a:r>
            <a:br>
              <a:rPr lang="en-US" b="1" dirty="0"/>
            </a:br>
            <a:r>
              <a:rPr lang="en-US" b="1" dirty="0"/>
              <a:t>SDL Threat Modeling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733800"/>
          </a:xfrm>
        </p:spPr>
        <p:txBody>
          <a:bodyPr/>
          <a:lstStyle/>
          <a:p>
            <a:pPr marL="514350" indent="-514350">
              <a:buFont typeface="Arial" pitchFamily="34" charset="0"/>
              <a:buNone/>
            </a:pPr>
            <a:r>
              <a:rPr lang="en-US" sz="3200" b="1" dirty="0"/>
              <a:t>Four steps to using the Microsoft SDL Threat Modeling Tool:</a:t>
            </a:r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sz="2800" dirty="0"/>
              <a:t>Draw Diagrams</a:t>
            </a:r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sz="2800" dirty="0"/>
              <a:t>Analyze Model</a:t>
            </a:r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sz="2800" dirty="0"/>
              <a:t>Describe Environment</a:t>
            </a:r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sz="2800" dirty="0"/>
              <a:t>Generate Reports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46E2BB65-2440-4537-917B-732FC12FA04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3124200"/>
            <a:ext cx="34290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3055937"/>
            <a:ext cx="3962400" cy="235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3067050"/>
            <a:ext cx="381000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84725" y="3114675"/>
            <a:ext cx="414655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296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Step 1: Draw Diagrams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F85D0866-5BB7-4106-8EEF-D678DDF0540A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399" y="1447799"/>
            <a:ext cx="8091985" cy="12192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3200" b="1" dirty="0">
                <a:solidFill>
                  <a:schemeClr val="tx1"/>
                </a:solidFill>
                <a:latin typeface="+mj-lt"/>
              </a:rPr>
              <a:t>Step Objective: 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To model an application design as a data flow diagram to drive threat analysis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3124200"/>
            <a:ext cx="17716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Arc 9"/>
          <p:cNvSpPr/>
          <p:nvPr/>
        </p:nvSpPr>
        <p:spPr>
          <a:xfrm rot="19075897">
            <a:off x="3879850" y="3873500"/>
            <a:ext cx="1693863" cy="1543050"/>
          </a:xfrm>
          <a:prstGeom prst="arc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334000" y="3810000"/>
            <a:ext cx="685800" cy="6858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24200" y="3886200"/>
            <a:ext cx="106680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7162800" y="3962400"/>
            <a:ext cx="1143000" cy="304800"/>
            <a:chOff x="2743200" y="3962400"/>
            <a:chExt cx="1143000" cy="3048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743200" y="3962400"/>
              <a:ext cx="1143000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743200" y="4265613"/>
              <a:ext cx="1143000" cy="1587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/>
          <p:cNvSpPr/>
          <p:nvPr/>
        </p:nvSpPr>
        <p:spPr>
          <a:xfrm rot="19075897">
            <a:off x="5708650" y="3873500"/>
            <a:ext cx="1693863" cy="1543050"/>
          </a:xfrm>
          <a:prstGeom prst="arc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rot="5400000">
            <a:off x="3925094" y="4075906"/>
            <a:ext cx="1600200" cy="158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own Arrow 19"/>
          <p:cNvSpPr/>
          <p:nvPr/>
        </p:nvSpPr>
        <p:spPr>
          <a:xfrm>
            <a:off x="1981200" y="3124200"/>
            <a:ext cx="381000" cy="45720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Down Arrow 20"/>
          <p:cNvSpPr/>
          <p:nvPr/>
        </p:nvSpPr>
        <p:spPr>
          <a:xfrm>
            <a:off x="1524000" y="3581400"/>
            <a:ext cx="381000" cy="45720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990600" y="3124200"/>
            <a:ext cx="381000" cy="45720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3" name="Down Arrow 22"/>
          <p:cNvSpPr/>
          <p:nvPr/>
        </p:nvSpPr>
        <p:spPr>
          <a:xfrm>
            <a:off x="1524000" y="3657600"/>
            <a:ext cx="381000" cy="45720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990600" y="3657600"/>
            <a:ext cx="381000" cy="45720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5" name="Down Arrow 24"/>
          <p:cNvSpPr/>
          <p:nvPr/>
        </p:nvSpPr>
        <p:spPr>
          <a:xfrm>
            <a:off x="1981200" y="3733800"/>
            <a:ext cx="381000" cy="45720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82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3581400"/>
            <a:ext cx="399573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Step 2: Analyze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D8D8EBDB-7296-4B48-8A61-446D8F3C090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3400" y="1447800"/>
            <a:ext cx="8077200" cy="121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2600" b="1" dirty="0">
                <a:solidFill>
                  <a:schemeClr val="tx1"/>
                </a:solidFill>
                <a:latin typeface="+mj-lt"/>
              </a:rPr>
              <a:t>Step Objective: </a:t>
            </a:r>
            <a:r>
              <a:rPr lang="en-US" sz="2600" dirty="0">
                <a:solidFill>
                  <a:schemeClr val="tx1"/>
                </a:solidFill>
                <a:latin typeface="+mj-lt"/>
              </a:rPr>
              <a:t>To identify a baseline set of potential threats and mitigations for each data flow diagram element in the threat model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124200"/>
            <a:ext cx="41814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Arrow 7"/>
          <p:cNvSpPr/>
          <p:nvPr/>
        </p:nvSpPr>
        <p:spPr>
          <a:xfrm>
            <a:off x="3810000" y="4343400"/>
            <a:ext cx="1752600" cy="9144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STRIDE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914400" y="4038600"/>
            <a:ext cx="381000" cy="304800"/>
          </a:xfrm>
          <a:prstGeom prst="wedgeRectCallout">
            <a:avLst>
              <a:gd name="adj1" fmla="val -3333"/>
              <a:gd name="adj2" fmla="val 10937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S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1295400" y="2743200"/>
            <a:ext cx="381000" cy="304800"/>
          </a:xfrm>
          <a:prstGeom prst="wedgeRectCallout">
            <a:avLst>
              <a:gd name="adj1" fmla="val 34167"/>
              <a:gd name="adj2" fmla="val 9687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T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2590800" y="4267200"/>
            <a:ext cx="381000" cy="304800"/>
          </a:xfrm>
          <a:prstGeom prst="wedgeRectCallout">
            <a:avLst>
              <a:gd name="adj1" fmla="val 31667"/>
              <a:gd name="adj2" fmla="val 937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E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1600200" y="5105400"/>
            <a:ext cx="381000" cy="304800"/>
          </a:xfrm>
          <a:prstGeom prst="wedgeRectCallout">
            <a:avLst>
              <a:gd name="adj1" fmla="val 34167"/>
              <a:gd name="adj2" fmla="val 9062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R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1752600" y="2743200"/>
            <a:ext cx="381000" cy="304800"/>
          </a:xfrm>
          <a:prstGeom prst="wedgeRectCallout">
            <a:avLst>
              <a:gd name="adj1" fmla="val 4167"/>
              <a:gd name="adj2" fmla="val 875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M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1371600" y="4038600"/>
            <a:ext cx="381000" cy="304800"/>
          </a:xfrm>
          <a:prstGeom prst="wedgeRectCallout">
            <a:avLst>
              <a:gd name="adj1" fmla="val -73333"/>
              <a:gd name="adj2" fmla="val 1125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M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3048000" y="4267200"/>
            <a:ext cx="381000" cy="304800"/>
          </a:xfrm>
          <a:prstGeom prst="wedgeRectCallout">
            <a:avLst>
              <a:gd name="adj1" fmla="val -28333"/>
              <a:gd name="adj2" fmla="val 875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M</a:t>
            </a:r>
          </a:p>
        </p:txBody>
      </p:sp>
      <p:sp>
        <p:nvSpPr>
          <p:cNvPr id="17" name="Rectangular Callout 16"/>
          <p:cNvSpPr/>
          <p:nvPr/>
        </p:nvSpPr>
        <p:spPr>
          <a:xfrm>
            <a:off x="2057400" y="5105400"/>
            <a:ext cx="381000" cy="304800"/>
          </a:xfrm>
          <a:prstGeom prst="wedgeRectCallout">
            <a:avLst>
              <a:gd name="adj1" fmla="val -28333"/>
              <a:gd name="adj2" fmla="val 875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9445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Step 3: Describe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D500D7A-AD50-42D6-A214-8C5656EF5D6D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0376" y="1487605"/>
            <a:ext cx="8160224" cy="1103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3200" b="1" dirty="0">
                <a:solidFill>
                  <a:schemeClr val="tx1"/>
                </a:solidFill>
                <a:latin typeface="+mj-lt"/>
              </a:rPr>
              <a:t>Step Objective: 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To describe the environment in which the application will be deployed</a:t>
            </a:r>
          </a:p>
        </p:txBody>
      </p:sp>
      <p:pic>
        <p:nvPicPr>
          <p:cNvPr id="1126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667001"/>
            <a:ext cx="6491784" cy="3657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1692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Step 4: Generate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048990AA-230C-4610-84DC-B7A6E5204EFA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1447800"/>
            <a:ext cx="807720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3200" b="1" dirty="0">
                <a:solidFill>
                  <a:schemeClr val="tx1"/>
                </a:solidFill>
                <a:latin typeface="+mj-lt"/>
              </a:rPr>
              <a:t>Step Objective: 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To generate threat analysis and mitigation plan reports</a:t>
            </a:r>
          </a:p>
        </p:txBody>
      </p:sp>
      <p:pic>
        <p:nvPicPr>
          <p:cNvPr id="1229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667000"/>
            <a:ext cx="6019800" cy="3657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0385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676400"/>
            <a:ext cx="6086475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Microsoft SDL Threat Modeling Tool Demonstration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3683D10-DF14-4FDD-ABA5-8C8C80798E31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8" name="Picture 7" descr="C:\Documents and Settings\EclipSec Kevin Lam\Local Settings\Temporary Internet Files\Content.IE5\OVSPOLA5\MCj04326100000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358140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3733800" y="3733800"/>
            <a:ext cx="15240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Threat Modeling Tool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33800" y="1981200"/>
            <a:ext cx="15240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Team Foundation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3800" y="5486400"/>
            <a:ext cx="15240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Plugins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00800" y="3733800"/>
            <a:ext cx="15240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Saved Reports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2667000" y="3810000"/>
            <a:ext cx="838200" cy="3810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Up Arrow 13"/>
          <p:cNvSpPr/>
          <p:nvPr/>
        </p:nvSpPr>
        <p:spPr>
          <a:xfrm>
            <a:off x="4267200" y="3048000"/>
            <a:ext cx="381000" cy="533400"/>
          </a:xfrm>
          <a:prstGeom prst="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5410200" y="3810000"/>
            <a:ext cx="838200" cy="3810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Left Arrow 15"/>
          <p:cNvSpPr/>
          <p:nvPr/>
        </p:nvSpPr>
        <p:spPr>
          <a:xfrm>
            <a:off x="5410200" y="4191000"/>
            <a:ext cx="838200" cy="381000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Up Arrow 16"/>
          <p:cNvSpPr/>
          <p:nvPr/>
        </p:nvSpPr>
        <p:spPr>
          <a:xfrm>
            <a:off x="4038600" y="4800600"/>
            <a:ext cx="381000" cy="533400"/>
          </a:xfrm>
          <a:prstGeom prst="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4495800" y="4800600"/>
            <a:ext cx="381000" cy="5334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" name="Left Arrow 18"/>
          <p:cNvSpPr/>
          <p:nvPr/>
        </p:nvSpPr>
        <p:spPr>
          <a:xfrm>
            <a:off x="2667000" y="4191000"/>
            <a:ext cx="838200" cy="381000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0" name="Rectangular Callout 19"/>
          <p:cNvSpPr/>
          <p:nvPr/>
        </p:nvSpPr>
        <p:spPr>
          <a:xfrm>
            <a:off x="3962400" y="3124200"/>
            <a:ext cx="533400" cy="381000"/>
          </a:xfrm>
          <a:prstGeom prst="wedgeRectCallout">
            <a:avLst>
              <a:gd name="adj1" fmla="val 32738"/>
              <a:gd name="adj2" fmla="val 8437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D</a:t>
            </a:r>
          </a:p>
        </p:txBody>
      </p:sp>
      <p:sp>
        <p:nvSpPr>
          <p:cNvPr id="21" name="Rectangular Callout 20"/>
          <p:cNvSpPr/>
          <p:nvPr/>
        </p:nvSpPr>
        <p:spPr>
          <a:xfrm>
            <a:off x="4572000" y="3124200"/>
            <a:ext cx="533400" cy="381000"/>
          </a:xfrm>
          <a:prstGeom prst="wedgeRectCallout">
            <a:avLst>
              <a:gd name="adj1" fmla="val -33334"/>
              <a:gd name="adj2" fmla="val 7937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M</a:t>
            </a:r>
          </a:p>
        </p:txBody>
      </p:sp>
      <p:sp>
        <p:nvSpPr>
          <p:cNvPr id="22" name="Rectangular Callout 21"/>
          <p:cNvSpPr/>
          <p:nvPr/>
        </p:nvSpPr>
        <p:spPr>
          <a:xfrm>
            <a:off x="6553200" y="3276600"/>
            <a:ext cx="533400" cy="381000"/>
          </a:xfrm>
          <a:prstGeom prst="wedgeRectCallout">
            <a:avLst>
              <a:gd name="adj1" fmla="val 32738"/>
              <a:gd name="adj2" fmla="val 8437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R</a:t>
            </a:r>
          </a:p>
        </p:txBody>
      </p:sp>
      <p:sp>
        <p:nvSpPr>
          <p:cNvPr id="23" name="Rectangular Callout 22"/>
          <p:cNvSpPr/>
          <p:nvPr/>
        </p:nvSpPr>
        <p:spPr>
          <a:xfrm>
            <a:off x="7162800" y="3276600"/>
            <a:ext cx="533400" cy="381000"/>
          </a:xfrm>
          <a:prstGeom prst="wedgeRectCallout">
            <a:avLst>
              <a:gd name="adj1" fmla="val -33334"/>
              <a:gd name="adj2" fmla="val 7937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M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657600" y="4495800"/>
            <a:ext cx="533400" cy="381000"/>
          </a:xfrm>
          <a:prstGeom prst="wedgeRectCallout">
            <a:avLst>
              <a:gd name="adj1" fmla="val 32738"/>
              <a:gd name="adj2" fmla="val 8437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T</a:t>
            </a:r>
          </a:p>
        </p:txBody>
      </p:sp>
      <p:sp>
        <p:nvSpPr>
          <p:cNvPr id="25" name="Rectangular Callout 24"/>
          <p:cNvSpPr/>
          <p:nvPr/>
        </p:nvSpPr>
        <p:spPr>
          <a:xfrm>
            <a:off x="4267200" y="4495800"/>
            <a:ext cx="533400" cy="381000"/>
          </a:xfrm>
          <a:prstGeom prst="wedgeRectCallout">
            <a:avLst>
              <a:gd name="adj1" fmla="val -33334"/>
              <a:gd name="adj2" fmla="val 7937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45624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83537-5231-3FC8-F06B-C871DFAA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/>
              <a:t>Threat Modeling </a:t>
            </a:r>
            <a:r>
              <a:rPr lang="en-US" b="0" dirty="0"/>
              <a:t>T</a:t>
            </a:r>
            <a:r>
              <a:rPr lang="en-US" sz="4000" b="0" dirty="0"/>
              <a:t>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FB9E3-30A4-40C5-7672-7F6EBE44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dirty="0"/>
              <a:t>Threat modeling tools are designed to assist security teams in identifying, evaluating, and mitigating risks in application and network designs. Here are several well-regarded tools that are used for threat modeling, including various options tailored for different purposes such as analysis, visualization, and collaboration:</a:t>
            </a:r>
          </a:p>
          <a:p>
            <a:pPr lvl="1"/>
            <a:r>
              <a:rPr lang="en-US" sz="1800" dirty="0"/>
              <a:t>Microsoft Threat Modeling Tool - This is one of the most popular threat modeling tools; it helps identify security vulnerabilities in software architectures. It provides a user-friendly interface and pre-defined templates focused on different types of applications and scenarios.</a:t>
            </a:r>
          </a:p>
          <a:p>
            <a:pPr lvl="1"/>
            <a:r>
              <a:rPr lang="en-US" sz="1800" dirty="0"/>
              <a:t>OWASP Threat Dragon - An open-source tool developed by the OWASP community. It provides diagramming capabilities to visually map data flows and potential entry points for threats, and it includes a rule engine to analyze threats and suggest mitigations.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5871E-C80C-80D8-1783-9F7732DB84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6FDEB-404B-E6C4-17F2-717314485A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5-</a:t>
            </a:r>
            <a:fld id="{F15E75DC-CAE3-4F13-800B-97FA5B959DC5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400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D8C9-284E-3744-B559-76929774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a Threat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BB824-6014-6C4D-ACBF-8A3DFBBAC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 using tools</a:t>
            </a:r>
          </a:p>
          <a:p>
            <a:pPr lvl="1"/>
            <a:r>
              <a:rPr lang="en-US" dirty="0"/>
              <a:t>Microsoft TM tools (free)</a:t>
            </a:r>
          </a:p>
          <a:p>
            <a:pPr lvl="1"/>
            <a:r>
              <a:rPr lang="en-US" dirty="0" err="1"/>
              <a:t>ThreatModeler</a:t>
            </a:r>
            <a:r>
              <a:rPr lang="en-US" dirty="0"/>
              <a:t> (</a:t>
            </a:r>
            <a:r>
              <a:rPr lang="en-US" dirty="0" err="1"/>
              <a:t>licence</a:t>
            </a:r>
            <a:r>
              <a:rPr lang="en-US" dirty="0"/>
              <a:t>)</a:t>
            </a:r>
          </a:p>
          <a:p>
            <a:r>
              <a:rPr lang="en-US" dirty="0"/>
              <a:t>Starting by drawing high level architecture overview </a:t>
            </a:r>
          </a:p>
        </p:txBody>
      </p:sp>
    </p:spTree>
    <p:extLst>
      <p:ext uri="{BB962C8B-B14F-4D97-AF65-F5344CB8AC3E}">
        <p14:creationId xmlns:p14="http://schemas.microsoft.com/office/powerpoint/2010/main" val="4243392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D33B-61D0-BF42-A3DE-5D1A2E3AD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23862"/>
          </a:xfrm>
        </p:spPr>
        <p:txBody>
          <a:bodyPr/>
          <a:lstStyle/>
          <a:p>
            <a:r>
              <a:rPr lang="en-US" sz="2800" dirty="0"/>
              <a:t>Use Case IoT – Human Blood Delivery using Drone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BF6EB-C1C6-484A-AF29-72D7E4AAD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8145A-528D-FD40-90BC-ED5961552E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5-</a:t>
            </a:r>
            <a:fld id="{F15E75DC-CAE3-4F13-800B-97FA5B959DC5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EF103-177A-A54E-A4D9-82CB7214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892300"/>
            <a:ext cx="8026400" cy="307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A8C431-8F85-6849-A8D1-9FDF86C511E5}"/>
              </a:ext>
            </a:extLst>
          </p:cNvPr>
          <p:cNvSpPr txBox="1"/>
          <p:nvPr/>
        </p:nvSpPr>
        <p:spPr>
          <a:xfrm>
            <a:off x="457200" y="4927600"/>
            <a:ext cx="79585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Technology used:</a:t>
            </a:r>
          </a:p>
          <a:p>
            <a:pPr marL="342900" indent="-342900">
              <a:buFontTx/>
              <a:buChar char="-"/>
            </a:pPr>
            <a:r>
              <a:rPr lang="en-US" dirty="0"/>
              <a:t>5G</a:t>
            </a:r>
          </a:p>
          <a:p>
            <a:pPr marL="342900" indent="-342900">
              <a:buFontTx/>
              <a:buChar char="-"/>
            </a:pPr>
            <a:r>
              <a:rPr lang="en-US" dirty="0"/>
              <a:t>Cloud </a:t>
            </a:r>
          </a:p>
          <a:p>
            <a:pPr marL="342900" indent="-342900">
              <a:buFontTx/>
              <a:buChar char="-"/>
            </a:pPr>
            <a:r>
              <a:rPr lang="en-US" dirty="0"/>
              <a:t>Web and Mobile Apps for management and monitoring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506DD4-DEDC-2D4B-8D6A-7F973ABE74F2}"/>
              </a:ext>
            </a:extLst>
          </p:cNvPr>
          <p:cNvSpPr txBox="1"/>
          <p:nvPr/>
        </p:nvSpPr>
        <p:spPr>
          <a:xfrm>
            <a:off x="5595668" y="5304256"/>
            <a:ext cx="3175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" dirty="0"/>
              <a:t>Ref: Sensors 2018, 18, 4015; </a:t>
            </a:r>
            <a:r>
              <a:rPr lang="en-MY" sz="800" dirty="0">
                <a:hlinkClick r:id="rId3"/>
              </a:rPr>
              <a:t>https://doi.org/10.3390/s18114015</a:t>
            </a:r>
            <a:r>
              <a:rPr lang="en-MY" sz="800" dirty="0"/>
              <a:t> 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57518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A993-48ED-A94F-9975-DE8324EF3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Overview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AF38C-B373-8F45-B102-6E77ADF60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85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/>
              <a:t>Conclusion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b="0" dirty="0"/>
              <a:t>Overview of the Threat Modeling process</a:t>
            </a:r>
          </a:p>
          <a:p>
            <a:pPr eaLnBrk="1" hangingPunct="1"/>
            <a:r>
              <a:rPr lang="en-US" b="0" dirty="0"/>
              <a:t>Advantages and disadvantages</a:t>
            </a:r>
          </a:p>
          <a:p>
            <a:pPr eaLnBrk="1" hangingPunct="1"/>
            <a:r>
              <a:rPr lang="en-US" b="0" dirty="0"/>
              <a:t>Steps of the Microsoft SDL Threat Modeling process</a:t>
            </a:r>
          </a:p>
          <a:p>
            <a:pPr eaLnBrk="1" hangingPunct="1"/>
            <a:r>
              <a:rPr lang="en-US" b="0" dirty="0"/>
              <a:t>Threat modeling requirements</a:t>
            </a:r>
          </a:p>
          <a:p>
            <a:pPr eaLnBrk="1" hangingPunct="1"/>
            <a:r>
              <a:rPr lang="en-US" b="0" dirty="0"/>
              <a:t>Microsoft Threat Modeling Tool</a:t>
            </a:r>
          </a:p>
          <a:p>
            <a:pPr eaLnBrk="1" hangingPunct="1"/>
            <a:r>
              <a:rPr lang="en-US" b="0" dirty="0"/>
              <a:t>Benefits and features</a:t>
            </a:r>
          </a:p>
          <a:p>
            <a:pPr eaLnBrk="1" hangingPunct="1"/>
            <a:r>
              <a:rPr lang="en-US" b="0" dirty="0"/>
              <a:t>Steps to use the Threat Modeling Tool</a:t>
            </a:r>
          </a:p>
          <a:p>
            <a:pPr eaLnBrk="1" hangingPunct="1"/>
            <a:endParaRPr lang="en-US" b="0" dirty="0"/>
          </a:p>
          <a:p>
            <a:pPr eaLnBrk="1" hangingPunct="1"/>
            <a:endParaRPr lang="en-US" b="0" dirty="0"/>
          </a:p>
          <a:p>
            <a:pPr eaLnBrk="1" hangingPunct="1">
              <a:buFont typeface="Arial" pitchFamily="34" charset="0"/>
              <a:buNone/>
            </a:pPr>
            <a:endParaRPr lang="en-US" b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5A57923F-205A-4D0B-BC44-2F71DB66935C}" type="slidenum">
              <a:rPr lang="en-US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49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3581400" cy="1939635"/>
          </a:xfrm>
        </p:spPr>
        <p:txBody>
          <a:bodyPr/>
          <a:lstStyle/>
          <a:p>
            <a:pPr algn="l" eaLnBrk="1" hangingPunct="1"/>
            <a:r>
              <a:rPr lang="en-US" dirty="0"/>
              <a:t>Other Threat Modeling Methods: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3352800" cy="30480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2000" dirty="0">
                <a:hlinkClick r:id="rId3"/>
              </a:rPr>
              <a:t>https://insights.sei.cmu.edu/sei_blog/2018/12/threat-modeling-12-available-methods.html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5A57923F-205A-4D0B-BC44-2F71DB66935C}" type="slidenum">
              <a:rPr lang="en-US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1026" name="Picture 2" descr="Threat%20Modeling%20Tabl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" b="1055"/>
          <a:stretch/>
        </p:blipFill>
        <p:spPr bwMode="auto">
          <a:xfrm>
            <a:off x="4400616" y="580571"/>
            <a:ext cx="4590984" cy="579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013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08025"/>
          </a:xfrm>
        </p:spPr>
        <p:txBody>
          <a:bodyPr/>
          <a:lstStyle/>
          <a:p>
            <a:pPr>
              <a:defRPr/>
            </a:pPr>
            <a:r>
              <a:rPr lang="en-US">
                <a:ea typeface="MS PGothic" panose="020B0600070205080204" pitchFamily="34" charset="-128"/>
              </a:rPr>
              <a:t>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Font typeface="Wingdings" panose="05000000000000000000" pitchFamily="2" charset="2"/>
              <a:buNone/>
              <a:defRPr/>
            </a:pPr>
            <a:endParaRPr lang="en-US" sz="2500" dirty="0">
              <a:ea typeface="MS PGothic" panose="020B0600070205080204" pitchFamily="34" charset="-128"/>
            </a:endParaRPr>
          </a:p>
          <a:p>
            <a:pPr algn="ctr">
              <a:buFont typeface="Wingdings" panose="05000000000000000000" pitchFamily="2" charset="2"/>
              <a:buNone/>
              <a:defRPr/>
            </a:pPr>
            <a:r>
              <a:rPr lang="en-US" sz="10000" dirty="0">
                <a:solidFill>
                  <a:schemeClr val="accent6">
                    <a:lumMod val="75000"/>
                  </a:schemeClr>
                </a:solidFill>
                <a:ea typeface="MS PGothic" panose="020B0600070205080204" pitchFamily="34" charset="-128"/>
              </a:rPr>
              <a:t>Q&amp;A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EB95-8936-C64F-B265-50E3AF1A6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Delivery 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311CF-9C9F-F24C-882E-81D5754E39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2014 Pearson Education, Inc. Publishing as Prentice Hall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7706D-82C8-0D4D-A0FF-2D17BC610A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5-</a:t>
            </a:r>
            <a:fld id="{F15E75DC-CAE3-4F13-800B-97FA5B959DC5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  <p:pic>
        <p:nvPicPr>
          <p:cNvPr id="1032" name="Picture 8" descr="How Does Food Delivery System Work For Restaurant [2022]">
            <a:extLst>
              <a:ext uri="{FF2B5EF4-FFF2-40B4-BE49-F238E27FC236}">
                <a16:creationId xmlns:a16="http://schemas.microsoft.com/office/drawing/2014/main" id="{65FC67FA-4EFE-1248-85F0-6C9FE4418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84517"/>
            <a:ext cx="7732445" cy="482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335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Microsoft SDL </a:t>
            </a:r>
            <a:br>
              <a:rPr lang="en-US" b="1"/>
            </a:br>
            <a:r>
              <a:rPr lang="en-US" b="1"/>
              <a:t>Threat Modeling Overview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3398838"/>
            <a:ext cx="8229600" cy="3078162"/>
          </a:xfrm>
        </p:spPr>
        <p:txBody>
          <a:bodyPr>
            <a:normAutofit lnSpcReduction="10000"/>
          </a:bodyPr>
          <a:lstStyle/>
          <a:p>
            <a:r>
              <a:rPr lang="en-US" sz="2400"/>
              <a:t>Key requirement for applications developed with the Microsoft SDL</a:t>
            </a:r>
          </a:p>
          <a:p>
            <a:r>
              <a:rPr lang="en-US" sz="2400"/>
              <a:t>Microsoft SDL Threat Modeling</a:t>
            </a: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en-US" sz="2000"/>
              <a:t>Diagramming</a:t>
            </a: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en-US" sz="2000"/>
              <a:t>Threat Enumeration</a:t>
            </a: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en-US" sz="2000"/>
              <a:t>Mitigation</a:t>
            </a: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en-US" sz="2000"/>
              <a:t>Validation</a:t>
            </a:r>
          </a:p>
          <a:p>
            <a:r>
              <a:rPr lang="en-US" sz="2400"/>
              <a:t>Can be performed by both security and non-security experts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87D0C28D-CD64-4BA4-991A-CE704AB2CB1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1828800"/>
            <a:ext cx="8077200" cy="1295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b="1" dirty="0">
                <a:solidFill>
                  <a:schemeClr val="tx1"/>
                </a:solidFill>
              </a:rPr>
              <a:t>Microsoft SDL Threat Modeling: </a:t>
            </a:r>
            <a:r>
              <a:rPr lang="en-US" sz="2400" dirty="0">
                <a:solidFill>
                  <a:schemeClr val="tx1"/>
                </a:solidFill>
              </a:rPr>
              <a:t>A process to understand security threats to a system, determine risks from those threats, and establish appropriate mitigations</a:t>
            </a:r>
          </a:p>
        </p:txBody>
      </p:sp>
    </p:spTree>
    <p:extLst>
      <p:ext uri="{BB962C8B-B14F-4D97-AF65-F5344CB8AC3E}">
        <p14:creationId xmlns:p14="http://schemas.microsoft.com/office/powerpoint/2010/main" val="2716604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/>
              <a:t>Microsoft Security Development Lifecycle (SDL)</a:t>
            </a:r>
          </a:p>
        </p:txBody>
      </p:sp>
      <p:sp>
        <p:nvSpPr>
          <p:cNvPr id="111" name="Header Text"/>
          <p:cNvSpPr>
            <a:spLocks noChangeArrowheads="1"/>
          </p:cNvSpPr>
          <p:nvPr/>
        </p:nvSpPr>
        <p:spPr bwMode="auto">
          <a:xfrm>
            <a:off x="381000" y="1752600"/>
            <a:ext cx="8382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rgbClr val="0BD0D9"/>
              </a:buClr>
              <a:buSzPct val="95000"/>
            </a:pPr>
            <a:r>
              <a:rPr lang="en-US" sz="2000" b="1">
                <a:latin typeface="Calibri" pitchFamily="34" charset="0"/>
                <a:ea typeface="ＭＳ Ｐゴシック" pitchFamily="34" charset="-128"/>
              </a:rPr>
              <a:t>Delivering secure software requires:</a:t>
            </a:r>
          </a:p>
        </p:txBody>
      </p:sp>
      <p:grpSp>
        <p:nvGrpSpPr>
          <p:cNvPr id="3" name="Top Bracket"/>
          <p:cNvGrpSpPr>
            <a:grpSpLocks/>
          </p:cNvGrpSpPr>
          <p:nvPr/>
        </p:nvGrpSpPr>
        <p:grpSpPr bwMode="auto">
          <a:xfrm>
            <a:off x="381001" y="2139950"/>
            <a:ext cx="8382000" cy="622300"/>
            <a:chOff x="487181" y="2038290"/>
            <a:chExt cx="8123420" cy="622330"/>
          </a:xfrm>
        </p:grpSpPr>
        <p:sp>
          <p:nvSpPr>
            <p:cNvPr id="5136" name="Rectangle 133"/>
            <p:cNvSpPr>
              <a:spLocks noChangeArrowheads="1"/>
            </p:cNvSpPr>
            <p:nvPr/>
          </p:nvSpPr>
          <p:spPr bwMode="auto">
            <a:xfrm>
              <a:off x="533400" y="2038290"/>
              <a:ext cx="8077200" cy="400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SzPct val="95000"/>
              </a:pPr>
              <a:r>
                <a:rPr lang="en-US" sz="2000" dirty="0">
                  <a:latin typeface="Calibri" pitchFamily="34" charset="0"/>
                  <a:ea typeface="ＭＳ Ｐゴシック" pitchFamily="34" charset="-128"/>
                </a:rPr>
                <a:t>Executive commitment </a:t>
              </a:r>
              <a:r>
                <a:rPr lang="en-US" sz="2000" dirty="0">
                  <a:latin typeface="Calibri" pitchFamily="34" charset="0"/>
                  <a:ea typeface="ＭＳ Ｐゴシック" pitchFamily="34" charset="-128"/>
                  <a:sym typeface="Wingdings" pitchFamily="2" charset="2"/>
                </a:rPr>
                <a:t> </a:t>
              </a:r>
              <a:r>
                <a:rPr lang="en-US" sz="2000" dirty="0">
                  <a:latin typeface="Calibri" pitchFamily="34" charset="0"/>
                  <a:ea typeface="ＭＳ Ｐゴシック" pitchFamily="34" charset="-128"/>
                </a:rPr>
                <a:t>SDL a mandatory policy at Microsoft since 2004</a:t>
              </a:r>
            </a:p>
          </p:txBody>
        </p:sp>
        <p:sp>
          <p:nvSpPr>
            <p:cNvPr id="135" name="Right Brace 134"/>
            <p:cNvSpPr/>
            <p:nvPr/>
          </p:nvSpPr>
          <p:spPr>
            <a:xfrm rot="16200000">
              <a:off x="4437760" y="-1512220"/>
              <a:ext cx="222261" cy="8123420"/>
            </a:xfrm>
            <a:prstGeom prst="rightBrace">
              <a:avLst>
                <a:gd name="adj1" fmla="val 8333"/>
                <a:gd name="adj2" fmla="val 4955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</p:grpSp>
      <p:grpSp>
        <p:nvGrpSpPr>
          <p:cNvPr id="4" name="Bottom Bracket"/>
          <p:cNvGrpSpPr>
            <a:grpSpLocks/>
          </p:cNvGrpSpPr>
          <p:nvPr/>
        </p:nvGrpSpPr>
        <p:grpSpPr bwMode="auto">
          <a:xfrm>
            <a:off x="136525" y="3740150"/>
            <a:ext cx="8610599" cy="719801"/>
            <a:chOff x="137160" y="4337585"/>
            <a:chExt cx="8610602" cy="719894"/>
          </a:xfrm>
        </p:grpSpPr>
        <p:sp>
          <p:nvSpPr>
            <p:cNvPr id="137" name="Rectangle 136"/>
            <p:cNvSpPr/>
            <p:nvPr/>
          </p:nvSpPr>
          <p:spPr>
            <a:xfrm>
              <a:off x="2473089" y="4657317"/>
              <a:ext cx="2795740" cy="400162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rightRoom" dir="t">
                <a:rot lat="0" lon="0" rev="12000000"/>
              </a:lightRig>
            </a:scene3d>
            <a:sp3d prstMaterial="softEdge">
              <a:bevelT w="127000" h="63500" prst="softRound"/>
            </a:sp3d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SzPct val="95000"/>
                <a:defRPr/>
              </a:pPr>
              <a:r>
                <a:rPr lang="en-US" sz="2000" dirty="0">
                  <a:ln w="1905"/>
                  <a:latin typeface="+mn-lt"/>
                  <a:ea typeface="ＭＳ Ｐゴシック" charset="-128"/>
                </a:rPr>
                <a:t>Technology and Process</a:t>
              </a:r>
            </a:p>
          </p:txBody>
        </p:sp>
        <p:sp>
          <p:nvSpPr>
            <p:cNvPr id="138" name="Right Brace 137"/>
            <p:cNvSpPr/>
            <p:nvPr/>
          </p:nvSpPr>
          <p:spPr>
            <a:xfrm rot="5400000">
              <a:off x="3770141" y="2015879"/>
              <a:ext cx="201639" cy="484505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37160" y="4657317"/>
              <a:ext cx="1288915" cy="400162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rightRoom" dir="t">
                <a:rot lat="0" lon="0" rev="12000000"/>
              </a:lightRig>
            </a:scene3d>
            <a:sp3d prstMaterial="softEdge">
              <a:bevelT w="127000" h="63500" prst="softRound"/>
            </a:sp3d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SzPct val="95000"/>
                <a:defRPr/>
              </a:pPr>
              <a:r>
                <a:rPr lang="en-US" sz="2000" dirty="0">
                  <a:ln w="1905"/>
                  <a:latin typeface="+mn-lt"/>
                  <a:ea typeface="ＭＳ Ｐゴシック" charset="-128"/>
                </a:rPr>
                <a:t>Education</a:t>
              </a:r>
            </a:p>
          </p:txBody>
        </p:sp>
        <p:sp>
          <p:nvSpPr>
            <p:cNvPr id="140" name="Right Brace 139"/>
            <p:cNvSpPr/>
            <p:nvPr/>
          </p:nvSpPr>
          <p:spPr>
            <a:xfrm rot="5400000">
              <a:off x="680865" y="3873255"/>
              <a:ext cx="201639" cy="113030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465004" y="4657317"/>
              <a:ext cx="2203315" cy="400162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rightRoom" dir="t">
                <a:rot lat="0" lon="0" rev="12000000"/>
              </a:lightRig>
            </a:scene3d>
            <a:sp3d prstMaterial="softEdge">
              <a:bevelT w="127000" h="63500" prst="softRound"/>
            </a:sp3d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SzPct val="95000"/>
                <a:defRPr/>
              </a:pPr>
              <a:r>
                <a:rPr lang="en-US" sz="2000" dirty="0">
                  <a:ln w="1905"/>
                  <a:latin typeface="+mn-lt"/>
                  <a:ea typeface="ＭＳ Ｐゴシック" charset="-128"/>
                </a:rPr>
                <a:t>Accountability</a:t>
              </a:r>
              <a:r>
                <a:rPr lang="en-US" sz="2000" dirty="0">
                  <a:ln w="1905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ＭＳ Ｐゴシック" charset="-128"/>
                </a:rPr>
                <a:t> </a:t>
              </a:r>
            </a:p>
          </p:txBody>
        </p:sp>
        <p:sp>
          <p:nvSpPr>
            <p:cNvPr id="142" name="Right Brace 141"/>
            <p:cNvSpPr/>
            <p:nvPr/>
          </p:nvSpPr>
          <p:spPr>
            <a:xfrm rot="5400000">
              <a:off x="7465049" y="3272388"/>
              <a:ext cx="203226" cy="2362201"/>
            </a:xfrm>
            <a:prstGeom prst="rightBrace">
              <a:avLst>
                <a:gd name="adj1" fmla="val 8333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5127" name="Picture 2" descr="C:\Program Files\Microsoft Resource DVD Artwork\DVD_ART\Artwork_Imagery\Shapes and Graphics\Arrows - arrow\Curved\loop continuous cycle arrows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4584700"/>
            <a:ext cx="64516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8" name="Rectangle 144"/>
          <p:cNvSpPr>
            <a:spLocks noChangeArrowheads="1"/>
          </p:cNvSpPr>
          <p:nvPr/>
        </p:nvSpPr>
        <p:spPr bwMode="auto">
          <a:xfrm>
            <a:off x="1397000" y="5600700"/>
            <a:ext cx="6248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SzPct val="95000"/>
            </a:pPr>
            <a:r>
              <a:rPr lang="en-US" sz="2000" b="1">
                <a:latin typeface="Calibri" pitchFamily="34" charset="0"/>
                <a:ea typeface="ＭＳ Ｐゴシック" pitchFamily="34" charset="-128"/>
              </a:rPr>
              <a:t>Ongoing Process Improvements </a:t>
            </a:r>
            <a:r>
              <a:rPr lang="en-US" sz="2000" b="1">
                <a:latin typeface="Calibri" pitchFamily="34" charset="0"/>
                <a:ea typeface="ＭＳ Ｐゴシック" pitchFamily="34" charset="-128"/>
                <a:sym typeface="Wingdings" pitchFamily="2" charset="2"/>
              </a:rPr>
              <a:t></a:t>
            </a:r>
            <a:r>
              <a:rPr lang="en-US" sz="2000" b="1">
                <a:latin typeface="Calibri" pitchFamily="34" charset="0"/>
                <a:ea typeface="ＭＳ Ｐゴシック" pitchFamily="34" charset="-128"/>
              </a:rPr>
              <a:t> 6 month cycle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ABA21571-9157-4841-A6D4-F5FA6642971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4226314043"/>
              </p:ext>
            </p:extLst>
          </p:nvPr>
        </p:nvGraphicFramePr>
        <p:xfrm>
          <a:off x="76200" y="304800"/>
          <a:ext cx="8915400" cy="591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5318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1447800"/>
            <a:ext cx="61341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/>
              <a:t>Microsoft SDL </a:t>
            </a:r>
            <a:br>
              <a:rPr lang="en-US" b="1" dirty="0"/>
            </a:br>
            <a:r>
              <a:rPr lang="en-US" b="1" dirty="0"/>
              <a:t>Threat Modeling Illustrated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E6BAAFE-95DD-40FB-B9BE-7EB3BDECE92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 descr="C:\Documents and Settings\EclipSec Kevin Lam\Local Settings\Temporary Internet Files\Content.IE5\OVSPOLA5\MCj04326100000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350520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733800" y="3657600"/>
            <a:ext cx="1524000" cy="99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Application Service</a:t>
            </a:r>
          </a:p>
        </p:txBody>
      </p:sp>
      <p:sp>
        <p:nvSpPr>
          <p:cNvPr id="10" name="Flowchart: Magnetic Disk 9"/>
          <p:cNvSpPr/>
          <p:nvPr/>
        </p:nvSpPr>
        <p:spPr>
          <a:xfrm>
            <a:off x="6553200" y="3429000"/>
            <a:ext cx="1524000" cy="1295400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Database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3800" y="5410200"/>
            <a:ext cx="1524000" cy="99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</a:rPr>
              <a:t>Authentication / Authorization</a:t>
            </a:r>
          </a:p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33800" y="1905000"/>
            <a:ext cx="1524000" cy="99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Registry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2133600" y="3810000"/>
            <a:ext cx="1219200" cy="60960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5486400" y="3810000"/>
            <a:ext cx="914400" cy="60960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16200000">
            <a:off x="4229100" y="2933701"/>
            <a:ext cx="533400" cy="60960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5400000">
            <a:off x="4229100" y="4762500"/>
            <a:ext cx="533400" cy="60960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ectangular Callout 21"/>
          <p:cNvSpPr/>
          <p:nvPr/>
        </p:nvSpPr>
        <p:spPr>
          <a:xfrm>
            <a:off x="1600200" y="2667000"/>
            <a:ext cx="457200" cy="304800"/>
          </a:xfrm>
          <a:prstGeom prst="wedgeRectCallout">
            <a:avLst>
              <a:gd name="adj1" fmla="val 41667"/>
              <a:gd name="adj2" fmla="val 875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</a:t>
            </a:r>
          </a:p>
        </p:txBody>
      </p:sp>
      <p:sp>
        <p:nvSpPr>
          <p:cNvPr id="23" name="Rectangular Callout 22"/>
          <p:cNvSpPr/>
          <p:nvPr/>
        </p:nvSpPr>
        <p:spPr>
          <a:xfrm>
            <a:off x="2667000" y="2590800"/>
            <a:ext cx="457200" cy="304800"/>
          </a:xfrm>
          <a:prstGeom prst="wedgeRectCallout">
            <a:avLst>
              <a:gd name="adj1" fmla="val 41667"/>
              <a:gd name="adj2" fmla="val 875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</a:t>
            </a:r>
          </a:p>
        </p:txBody>
      </p:sp>
      <p:sp>
        <p:nvSpPr>
          <p:cNvPr id="25" name="Rectangular Callout 24"/>
          <p:cNvSpPr/>
          <p:nvPr/>
        </p:nvSpPr>
        <p:spPr>
          <a:xfrm>
            <a:off x="6324600" y="2590800"/>
            <a:ext cx="457200" cy="304800"/>
          </a:xfrm>
          <a:prstGeom prst="wedgeRectCallout">
            <a:avLst>
              <a:gd name="adj1" fmla="val -31250"/>
              <a:gd name="adj2" fmla="val 9687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5410200" y="2514600"/>
            <a:ext cx="457200" cy="304800"/>
          </a:xfrm>
          <a:prstGeom prst="wedgeRectCallout">
            <a:avLst>
              <a:gd name="adj1" fmla="val 0"/>
              <a:gd name="adj2" fmla="val 12812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</a:t>
            </a:r>
          </a:p>
        </p:txBody>
      </p:sp>
      <p:sp>
        <p:nvSpPr>
          <p:cNvPr id="32" name="Rectangular Callout 31"/>
          <p:cNvSpPr/>
          <p:nvPr/>
        </p:nvSpPr>
        <p:spPr>
          <a:xfrm>
            <a:off x="3962400" y="2514600"/>
            <a:ext cx="457200" cy="304800"/>
          </a:xfrm>
          <a:prstGeom prst="wedgeRectCallout">
            <a:avLst>
              <a:gd name="adj1" fmla="val 77084"/>
              <a:gd name="adj2" fmla="val 10312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R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7772400" y="2590800"/>
            <a:ext cx="457200" cy="304800"/>
          </a:xfrm>
          <a:prstGeom prst="wedgeRectCallout">
            <a:avLst>
              <a:gd name="adj1" fmla="val -595833"/>
              <a:gd name="adj2" fmla="val 78437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72400" y="2438400"/>
            <a:ext cx="3810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accent3"/>
                </a:solidFill>
                <a:latin typeface="Arial" charset="0"/>
                <a:sym typeface="Wingdings"/>
              </a:rPr>
              <a:t></a:t>
            </a:r>
            <a:endParaRPr lang="en-US" sz="3200" b="1" dirty="0">
              <a:solidFill>
                <a:schemeClr val="accent3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1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2" grpId="0" animBg="1"/>
      <p:bldP spid="23" grpId="0" animBg="1"/>
      <p:bldP spid="25" grpId="0" animBg="1"/>
      <p:bldP spid="26" grpId="0" animBg="1"/>
      <p:bldP spid="32" grpId="0" animBg="1"/>
      <p:bldP spid="24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When to Threat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5679414B-600E-42DF-939B-3FF020585BB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4300" y="1905000"/>
            <a:ext cx="1392238" cy="557213"/>
            <a:chOff x="0" y="2680493"/>
            <a:chExt cx="1393031" cy="557212"/>
          </a:xfrm>
        </p:grpSpPr>
        <p:sp>
          <p:nvSpPr>
            <p:cNvPr id="24" name="Chevron 23"/>
            <p:cNvSpPr/>
            <p:nvPr/>
          </p:nvSpPr>
          <p:spPr>
            <a:xfrm>
              <a:off x="0" y="2680493"/>
              <a:ext cx="1393031" cy="557212"/>
            </a:xfrm>
            <a:prstGeom prst="chevron">
              <a:avLst/>
            </a:prstGeom>
            <a:solidFill>
              <a:srgbClr val="00519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Chevron 4"/>
            <p:cNvSpPr/>
            <p:nvPr/>
          </p:nvSpPr>
          <p:spPr>
            <a:xfrm>
              <a:off x="277971" y="2680493"/>
              <a:ext cx="837089" cy="557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56007" tIns="18669" rIns="18669" bIns="18669" spcCol="1270" anchor="ctr"/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400" b="1" dirty="0"/>
                <a:t>Training</a:t>
              </a: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368425" y="1905000"/>
            <a:ext cx="1392238" cy="557213"/>
            <a:chOff x="1253728" y="2680493"/>
            <a:chExt cx="1393031" cy="557212"/>
          </a:xfrm>
        </p:grpSpPr>
        <p:sp>
          <p:nvSpPr>
            <p:cNvPr id="22" name="Chevron 21"/>
            <p:cNvSpPr/>
            <p:nvPr/>
          </p:nvSpPr>
          <p:spPr>
            <a:xfrm>
              <a:off x="1253728" y="2680493"/>
              <a:ext cx="1393031" cy="557212"/>
            </a:xfrm>
            <a:prstGeom prst="chevron">
              <a:avLst/>
            </a:prstGeom>
            <a:solidFill>
              <a:srgbClr val="27731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51041"/>
                <a:satOff val="-732"/>
                <a:lumOff val="4269"/>
                <a:alphaOff val="0"/>
              </a:schemeClr>
            </a:fillRef>
            <a:effectRef idx="0">
              <a:schemeClr val="accent1">
                <a:shade val="80000"/>
                <a:hueOff val="51041"/>
                <a:satOff val="-732"/>
                <a:lumOff val="426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Chevron 6"/>
            <p:cNvSpPr/>
            <p:nvPr/>
          </p:nvSpPr>
          <p:spPr>
            <a:xfrm>
              <a:off x="1531699" y="2680493"/>
              <a:ext cx="837089" cy="557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8006" tIns="16002" rIns="16002" bIns="16002" spcCol="1270" anchor="ctr"/>
            <a:lstStyle/>
            <a:p>
              <a:pPr algn="ctr" defTabSz="533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b="1" dirty="0"/>
                <a:t>Requirem-ents</a:t>
              </a:r>
            </a:p>
          </p:txBody>
        </p:sp>
      </p:grp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2620963" y="1905000"/>
            <a:ext cx="1393825" cy="557213"/>
            <a:chOff x="2507456" y="2680493"/>
            <a:chExt cx="1393031" cy="557212"/>
          </a:xfrm>
        </p:grpSpPr>
        <p:sp>
          <p:nvSpPr>
            <p:cNvPr id="20" name="Chevron 19"/>
            <p:cNvSpPr/>
            <p:nvPr/>
          </p:nvSpPr>
          <p:spPr>
            <a:xfrm>
              <a:off x="2507456" y="2680493"/>
              <a:ext cx="1393031" cy="557212"/>
            </a:xfrm>
            <a:prstGeom prst="chevron">
              <a:avLst/>
            </a:prstGeom>
            <a:solidFill>
              <a:srgbClr val="27731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102082"/>
                <a:satOff val="-1464"/>
                <a:lumOff val="8538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Chevron 8"/>
            <p:cNvSpPr/>
            <p:nvPr/>
          </p:nvSpPr>
          <p:spPr>
            <a:xfrm>
              <a:off x="2786697" y="2680493"/>
              <a:ext cx="834549" cy="557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56007" tIns="18669" rIns="18669" bIns="18669" spcCol="1270" anchor="ctr"/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400" b="1" dirty="0"/>
                <a:t> Design</a:t>
              </a:r>
            </a:p>
          </p:txBody>
        </p:sp>
      </p:grpSp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3875088" y="1905000"/>
            <a:ext cx="1393825" cy="557213"/>
            <a:chOff x="3761184" y="2680493"/>
            <a:chExt cx="1393031" cy="557212"/>
          </a:xfrm>
        </p:grpSpPr>
        <p:sp>
          <p:nvSpPr>
            <p:cNvPr id="18" name="Chevron 17"/>
            <p:cNvSpPr/>
            <p:nvPr/>
          </p:nvSpPr>
          <p:spPr>
            <a:xfrm>
              <a:off x="3761184" y="2680493"/>
              <a:ext cx="1393031" cy="557212"/>
            </a:xfrm>
            <a:prstGeom prst="chevron">
              <a:avLst/>
            </a:prstGeom>
            <a:solidFill>
              <a:srgbClr val="27731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153123"/>
                <a:satOff val="-2196"/>
                <a:lumOff val="1280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Chevron 10"/>
            <p:cNvSpPr/>
            <p:nvPr/>
          </p:nvSpPr>
          <p:spPr>
            <a:xfrm>
              <a:off x="4040425" y="2680493"/>
              <a:ext cx="834549" cy="557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8006" tIns="16002" rIns="16002" bIns="16002" spcCol="1270" anchor="ctr"/>
            <a:lstStyle/>
            <a:p>
              <a:pPr algn="ctr" defTabSz="533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b="1" dirty="0"/>
                <a:t>Implemen-tation</a:t>
              </a:r>
            </a:p>
          </p:txBody>
        </p:sp>
      </p:grp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5129213" y="1905000"/>
            <a:ext cx="1392237" cy="557213"/>
            <a:chOff x="5014912" y="2680493"/>
            <a:chExt cx="1393031" cy="557212"/>
          </a:xfrm>
        </p:grpSpPr>
        <p:sp>
          <p:nvSpPr>
            <p:cNvPr id="16" name="Chevron 15"/>
            <p:cNvSpPr/>
            <p:nvPr/>
          </p:nvSpPr>
          <p:spPr>
            <a:xfrm>
              <a:off x="5014912" y="2680493"/>
              <a:ext cx="1393031" cy="557212"/>
            </a:xfrm>
            <a:prstGeom prst="chevron">
              <a:avLst/>
            </a:prstGeom>
            <a:solidFill>
              <a:srgbClr val="27731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204164"/>
                <a:satOff val="-2928"/>
                <a:lumOff val="1707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Chevron 12"/>
            <p:cNvSpPr/>
            <p:nvPr/>
          </p:nvSpPr>
          <p:spPr>
            <a:xfrm>
              <a:off x="5292882" y="2680493"/>
              <a:ext cx="837090" cy="557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8006" tIns="16002" rIns="16002" bIns="16002" spcCol="1270" anchor="ctr"/>
            <a:lstStyle/>
            <a:p>
              <a:pPr algn="ctr" defTabSz="533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100" b="1" dirty="0"/>
                <a:t>Verification</a:t>
              </a:r>
            </a:p>
          </p:txBody>
        </p: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6383338" y="1905000"/>
            <a:ext cx="1392237" cy="557213"/>
            <a:chOff x="6268640" y="2680493"/>
            <a:chExt cx="1393031" cy="557212"/>
          </a:xfrm>
        </p:grpSpPr>
        <p:sp>
          <p:nvSpPr>
            <p:cNvPr id="14" name="Chevron 13"/>
            <p:cNvSpPr/>
            <p:nvPr/>
          </p:nvSpPr>
          <p:spPr>
            <a:xfrm>
              <a:off x="6268640" y="2680493"/>
              <a:ext cx="1393031" cy="557212"/>
            </a:xfrm>
            <a:prstGeom prst="chevron">
              <a:avLst/>
            </a:prstGeom>
            <a:solidFill>
              <a:srgbClr val="27731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255205"/>
                <a:satOff val="-3660"/>
                <a:lumOff val="21346"/>
                <a:alphaOff val="0"/>
              </a:schemeClr>
            </a:fillRef>
            <a:effectRef idx="0">
              <a:schemeClr val="accent1">
                <a:shade val="80000"/>
                <a:hueOff val="255205"/>
                <a:satOff val="-3660"/>
                <a:lumOff val="2134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Chevron 14"/>
            <p:cNvSpPr/>
            <p:nvPr/>
          </p:nvSpPr>
          <p:spPr>
            <a:xfrm>
              <a:off x="6546610" y="2680493"/>
              <a:ext cx="837090" cy="557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56007" tIns="18669" rIns="18669" bIns="18669" spcCol="1270" anchor="ctr"/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400" b="1" dirty="0"/>
                <a:t>Release</a:t>
              </a:r>
            </a:p>
          </p:txBody>
        </p:sp>
      </p:grpSp>
      <p:grpSp>
        <p:nvGrpSpPr>
          <p:cNvPr id="9" name="Group 10"/>
          <p:cNvGrpSpPr>
            <a:grpSpLocks/>
          </p:cNvGrpSpPr>
          <p:nvPr/>
        </p:nvGrpSpPr>
        <p:grpSpPr bwMode="auto">
          <a:xfrm>
            <a:off x="7635875" y="1905000"/>
            <a:ext cx="1393825" cy="557213"/>
            <a:chOff x="7522368" y="2680493"/>
            <a:chExt cx="1393031" cy="557212"/>
          </a:xfrm>
        </p:grpSpPr>
        <p:sp>
          <p:nvSpPr>
            <p:cNvPr id="12" name="Chevron 11"/>
            <p:cNvSpPr/>
            <p:nvPr/>
          </p:nvSpPr>
          <p:spPr>
            <a:xfrm>
              <a:off x="7522368" y="2680493"/>
              <a:ext cx="1393031" cy="557212"/>
            </a:xfrm>
            <a:prstGeom prst="chevron">
              <a:avLst/>
            </a:prstGeom>
            <a:solidFill>
              <a:srgbClr val="F89A2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306246"/>
                <a:satOff val="-4392"/>
                <a:lumOff val="25615"/>
                <a:alphaOff val="0"/>
              </a:schemeClr>
            </a:fillRef>
            <a:effectRef idx="0">
              <a:schemeClr val="accent1">
                <a:shade val="80000"/>
                <a:hueOff val="306246"/>
                <a:satOff val="-4392"/>
                <a:lumOff val="25615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Chevron 16"/>
            <p:cNvSpPr/>
            <p:nvPr/>
          </p:nvSpPr>
          <p:spPr>
            <a:xfrm>
              <a:off x="7801609" y="2680493"/>
              <a:ext cx="834549" cy="557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56007" tIns="18669" rIns="18669" bIns="18669" spcCol="1270" anchor="ctr"/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300" b="1" dirty="0"/>
                <a:t>Response</a:t>
              </a:r>
            </a:p>
          </p:txBody>
        </p:sp>
      </p:grp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459163"/>
          </a:xfrm>
        </p:spPr>
        <p:txBody>
          <a:bodyPr/>
          <a:lstStyle/>
          <a:p>
            <a:r>
              <a:rPr lang="en-US" sz="3200" dirty="0"/>
              <a:t>Best performed during the application </a:t>
            </a:r>
            <a:r>
              <a:rPr lang="en-US" sz="3200" dirty="0">
                <a:solidFill>
                  <a:srgbClr val="FF0000"/>
                </a:solidFill>
              </a:rPr>
              <a:t>design phase</a:t>
            </a:r>
          </a:p>
          <a:p>
            <a:pPr lvl="1"/>
            <a:r>
              <a:rPr lang="en-US" dirty="0"/>
              <a:t>Easiest to make application changes</a:t>
            </a:r>
          </a:p>
          <a:p>
            <a:pPr lvl="1"/>
            <a:r>
              <a:rPr lang="en-US" dirty="0"/>
              <a:t>Less costly than adding mitigations and testing them after code has been implemented and onwards</a:t>
            </a:r>
          </a:p>
          <a:p>
            <a:pPr lvl="1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96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Who Performs/Drives </a:t>
            </a:r>
            <a:br>
              <a:rPr lang="en-US" b="1"/>
            </a:br>
            <a:r>
              <a:rPr lang="en-US" b="1"/>
              <a:t>Threat Modeling?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r>
              <a:rPr lang="en-US" sz="2800" b="1" dirty="0"/>
              <a:t>Threat Modeling process can be performed by:</a:t>
            </a:r>
          </a:p>
          <a:p>
            <a:r>
              <a:rPr lang="en-US" sz="2800" b="0" dirty="0"/>
              <a:t>Security experts</a:t>
            </a:r>
          </a:p>
          <a:p>
            <a:r>
              <a:rPr lang="en-US" sz="2800" b="0" dirty="0"/>
              <a:t>Non-security experts</a:t>
            </a:r>
          </a:p>
          <a:p>
            <a:pPr>
              <a:buFont typeface="Arial" pitchFamily="34" charset="0"/>
              <a:buNone/>
            </a:pPr>
            <a:endParaRPr lang="en-US" sz="2800" dirty="0"/>
          </a:p>
          <a:p>
            <a:pPr>
              <a:buFont typeface="Arial" pitchFamily="34" charset="0"/>
              <a:buNone/>
            </a:pPr>
            <a:r>
              <a:rPr lang="en-US" sz="2800" b="1" dirty="0"/>
              <a:t>The threat modeling process should be driven by:</a:t>
            </a:r>
          </a:p>
          <a:p>
            <a:r>
              <a:rPr lang="en-US" sz="2800" b="0" dirty="0"/>
              <a:t>Application designers; however, developers and testers should be involved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5614F9F8-5EED-46B7-824B-A58C838D51F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76519"/>
      </p:ext>
    </p:extLst>
  </p:cSld>
  <p:clrMapOvr>
    <a:masterClrMapping/>
  </p:clrMapOvr>
</p:sld>
</file>

<file path=ppt/theme/theme1.xml><?xml version="1.0" encoding="utf-8"?>
<a:theme xmlns:a="http://schemas.openxmlformats.org/drawingml/2006/main" name="ec10">
  <a:themeElements>
    <a:clrScheme name="ec9e">
      <a:dk1>
        <a:srgbClr val="031924"/>
      </a:dk1>
      <a:lt1>
        <a:sysClr val="window" lastClr="FFFFFF"/>
      </a:lt1>
      <a:dk2>
        <a:srgbClr val="031924"/>
      </a:dk2>
      <a:lt2>
        <a:srgbClr val="FFFFFF"/>
      </a:lt2>
      <a:accent1>
        <a:srgbClr val="919F71"/>
      </a:accent1>
      <a:accent2>
        <a:srgbClr val="CDBF45"/>
      </a:accent2>
      <a:accent3>
        <a:srgbClr val="1BAEE4"/>
      </a:accent3>
      <a:accent4>
        <a:srgbClr val="EF6527"/>
      </a:accent4>
      <a:accent5>
        <a:srgbClr val="55A2D6"/>
      </a:accent5>
      <a:accent6>
        <a:srgbClr val="0C0C0C"/>
      </a:accent6>
      <a:hlink>
        <a:srgbClr val="0C0C0C"/>
      </a:hlink>
      <a:folHlink>
        <a:srgbClr val="0C0C0C"/>
      </a:folHlink>
    </a:clrScheme>
    <a:fontScheme name="Custom 1">
      <a:majorFont>
        <a:latin typeface="Calibri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Presentation2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2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2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2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2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2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2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c10" id="{E9A660A5-CBEC-4425-BB46-F87AE28D1D1C}" vid="{1E341D40-23BB-4410-8E2C-7995A12D73D8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EC10_CH04_powerpoint</Template>
  <TotalTime>16118</TotalTime>
  <Words>2015</Words>
  <Application>Microsoft Macintosh PowerPoint</Application>
  <PresentationFormat>On-screen Show (4:3)</PresentationFormat>
  <Paragraphs>399</Paragraphs>
  <Slides>46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MS PGothic</vt:lpstr>
      <vt:lpstr>Arial</vt:lpstr>
      <vt:lpstr>Calibri</vt:lpstr>
      <vt:lpstr>Cambria</vt:lpstr>
      <vt:lpstr>Georgia</vt:lpstr>
      <vt:lpstr>Inter Variable</vt:lpstr>
      <vt:lpstr>Tahoma</vt:lpstr>
      <vt:lpstr>Times</vt:lpstr>
      <vt:lpstr>Times New Roman</vt:lpstr>
      <vt:lpstr>Webdings</vt:lpstr>
      <vt:lpstr>Wingdings</vt:lpstr>
      <vt:lpstr>ec10</vt:lpstr>
      <vt:lpstr>PowerPoint Presentation</vt:lpstr>
      <vt:lpstr>Agenda</vt:lpstr>
      <vt:lpstr>Threat Modeling</vt:lpstr>
      <vt:lpstr>Threat Modeling Tools</vt:lpstr>
      <vt:lpstr>Microsoft SDL  Threat Modeling Overview</vt:lpstr>
      <vt:lpstr>Microsoft Security Development Lifecycle (SDL)</vt:lpstr>
      <vt:lpstr>Microsoft SDL  Threat Modeling Illustrated</vt:lpstr>
      <vt:lpstr>When to Threat Model</vt:lpstr>
      <vt:lpstr>Who Performs/Drives  Threat Modeling?</vt:lpstr>
      <vt:lpstr>What To Threat Model</vt:lpstr>
      <vt:lpstr>Top Microsoft SDL Threat Modeling  Advantages and Disadvantages</vt:lpstr>
      <vt:lpstr>Threat Modeling Process</vt:lpstr>
      <vt:lpstr>Step 1: Diagramming</vt:lpstr>
      <vt:lpstr>Data Flow Diagrams (DFDs) Elements</vt:lpstr>
      <vt:lpstr>Additional Element:  Trust Boundaries</vt:lpstr>
      <vt:lpstr>Step 2: Threat Enumeration</vt:lpstr>
      <vt:lpstr>Threat Modeling Approach</vt:lpstr>
      <vt:lpstr>STRIDE Threat Types</vt:lpstr>
      <vt:lpstr>Examples of Spoofing</vt:lpstr>
      <vt:lpstr>Examples of Tampering</vt:lpstr>
      <vt:lpstr>Examples of Repudiation</vt:lpstr>
      <vt:lpstr>Examples of Information Disclosure</vt:lpstr>
      <vt:lpstr>Examples of Denial of Service</vt:lpstr>
      <vt:lpstr>Examples of Elevation of Privilege</vt:lpstr>
      <vt:lpstr>Identifying STRIDE Threats by Data Flow Diagram Element Type</vt:lpstr>
      <vt:lpstr>Step 3: Mitigation</vt:lpstr>
      <vt:lpstr>Examples of Standard Mitigations </vt:lpstr>
      <vt:lpstr>Examples of Mitigation Technologies</vt:lpstr>
      <vt:lpstr>Step 4: Validation</vt:lpstr>
      <vt:lpstr>Microsoft SDL  Threat Modeling Requirements</vt:lpstr>
      <vt:lpstr>Microsoft SDL  Threat Modeling Tool Overview</vt:lpstr>
      <vt:lpstr>The Microsoft SDL Threat Modeling Tool</vt:lpstr>
      <vt:lpstr>Microsoft SDL Threat  Modeling Tool Benefits and Features</vt:lpstr>
      <vt:lpstr>Using the Microsoft  SDL Threat Modeling Tool</vt:lpstr>
      <vt:lpstr>Step 1: Draw Diagrams</vt:lpstr>
      <vt:lpstr>Step 2: Analyze Model</vt:lpstr>
      <vt:lpstr>Step 3: Describe Environment</vt:lpstr>
      <vt:lpstr>Step 4: Generate Report</vt:lpstr>
      <vt:lpstr>Microsoft SDL Threat Modeling Tool Demonstration</vt:lpstr>
      <vt:lpstr>Drawing a Threat Model</vt:lpstr>
      <vt:lpstr>Use Case IoT – Human Blood Delivery using Drone</vt:lpstr>
      <vt:lpstr>High level Overview Architecture</vt:lpstr>
      <vt:lpstr>Conclusion</vt:lpstr>
      <vt:lpstr>Other Threat Modeling Methods:</vt:lpstr>
      <vt:lpstr>5</vt:lpstr>
      <vt:lpstr>Food Delivery Services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ED SERVICES</dc:creator>
  <cp:lastModifiedBy>Shahrulniza Musa - Prof. Dr.</cp:lastModifiedBy>
  <cp:revision>483</cp:revision>
  <cp:lastPrinted>2022-03-29T05:58:31Z</cp:lastPrinted>
  <dcterms:created xsi:type="dcterms:W3CDTF">2010-11-12T14:50:04Z</dcterms:created>
  <dcterms:modified xsi:type="dcterms:W3CDTF">2024-04-26T06:50:54Z</dcterms:modified>
</cp:coreProperties>
</file>